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393" r:id="rId3"/>
    <p:sldId id="39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87" d="100"/>
          <a:sy n="87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375AB-A242-4921-BC4A-7981245A32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7D9D73-9243-4ECE-872B-4C960C0DD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DE614ECE-16D1-4146-B478-3D094AFD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321B6C-D5D8-4B31-8C0A-1B0B0D967E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BC9A5EF2-FED5-4107-A9CE-33309F4D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648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5BE8B4-CB92-4E80-ABD7-69701E14E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C0DDED86-43B9-439C-968F-274713C5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A0C6E1-B229-4299-A992-B2A0BC4C62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98C9871D-AAAD-4048-9735-C29F682D0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64DB95-73ED-4A52-A865-A892EBBC36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B6E709D-23EE-42FB-9354-CFE1EC1E4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7F241A-81E3-475B-BDBC-9BA68098A5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652E544C-B489-40AF-9AA9-08D7EEEC6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B8CC31-B21B-4BA3-80EC-95111C46AC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F097AD4E-8464-4E83-A203-73BC99E7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55EA23-8C20-4265-8893-944C11E77F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6F53CE14-E38A-409C-BD3A-8FC8DF052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0BF5B4-83CF-41F0-AD23-2E88B4B1E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E90A2269-3660-4D3C-8A19-EDAFF3FA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997D9D-A2AD-4FF7-93CD-6B258D32E9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E7FCE1AB-DBEB-478B-93F1-74DFA82A7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D1DB00-7F6A-4CD1-83B5-2155816F95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08" y="542185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7A39F80-7013-4DEF-B735-B58973CD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B680F-BD00-428F-9EBE-B26C2D072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C85A8FE-97C6-427F-8060-68742F14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92C9-944E-4413-A96C-80595573D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6CC30E6-870A-4587-8A5C-5DB75542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F3E0F-F081-4B60-9063-9028048471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667D63D-FB56-4658-A592-8E3220EC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A2472-B67C-4174-900F-AFB86E67E3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2552CA8-1FE6-4FA4-B6DB-746EA4444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73BDE-1212-487D-AF7D-1AEED96540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1B5F1B0-0B0F-41D2-A822-8BCB33B5B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2DA084-C465-4518-941B-3DC95F5DC7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2FECC39-A5DC-454B-AF08-C3385E0E6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20B789-B95B-4B97-926C-514D44CC68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68F485C9-8363-4474-B363-6B50BCB1E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C7B12C-8A7A-4AE8-8EF3-A145BF44B7D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DC848D-6252-42A8-BA81-23EB0F5CD9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0AF7CC44-60DF-4995-915A-36867211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79D0D-3FC7-4BB9-A684-31973657D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5704D296-B76C-4050-9ED8-CE6B032DF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3914F6-4EC3-493C-B27C-E81B2A8751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FA753AF-AE9A-4D86-B854-4B7044E3C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78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01131E-5374-4101-A99C-45AC8FC8E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B21BACAF-7A46-4E91-A185-8E472694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41FCCE-CC89-45A8-9FE2-7ABB79FB00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557308F8-A797-41C9-8EC7-390ADA2C3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0B30D5-2D55-45FE-848F-C4D56CDD83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3129822F-763A-4EE9-B605-7128162C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CCE58-68A5-4ECF-B7C2-1D8AAD1271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F02A4AE0-D2F1-4084-8A59-6000AFEC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58803-BCD8-40FB-B8F9-AE4CFCCAF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315811"/>
            <a:ext cx="11036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чтения-2025»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«Региональная и отраслевая экономика данных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цифровая трансформация государственного и кадрового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2025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6170153" y="63636"/>
            <a:ext cx="6021847" cy="86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8394C-5AF6-414F-8299-1FAC0BA5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4540C9-F3EA-4885-AE1B-6067A7E4C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354DB9-2C21-45CE-8080-0B01A5CE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5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2025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223" y="981743"/>
            <a:ext cx="7464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чтения-2025»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«Региональная и отраслевая экономика данных и цифровая трансформация государственного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кадрового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2557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957232" y="8995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</a:t>
            </a:r>
          </a:p>
          <a:p>
            <a:pPr algn="r"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89</Words>
  <Application>Microsoft Office PowerPoint</Application>
  <PresentationFormat>Широкоэкранный</PresentationFormat>
  <Paragraphs>42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User</cp:lastModifiedBy>
  <cp:revision>108</cp:revision>
  <dcterms:created xsi:type="dcterms:W3CDTF">2022-06-08T19:18:59Z</dcterms:created>
  <dcterms:modified xsi:type="dcterms:W3CDTF">2025-03-05T07:41:37Z</dcterms:modified>
</cp:coreProperties>
</file>