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59F"/>
    <a:srgbClr val="E9ECF3"/>
    <a:srgbClr val="D0D6E6"/>
    <a:srgbClr val="F0626B"/>
    <a:srgbClr val="E188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6"/>
    <p:restoredTop sz="95761"/>
  </p:normalViewPr>
  <p:slideViewPr>
    <p:cSldViewPr snapToGrid="0" showGuides="1">
      <p:cViewPr>
        <p:scale>
          <a:sx n="75" d="100"/>
          <a:sy n="75" d="100"/>
        </p:scale>
        <p:origin x="2316" y="9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EC723-EE12-4DA9-A7C6-1A7CCA5ACBB9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8701-26F9-4458-B4CE-FD1E7D5CAE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36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anspa.ru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spa.ru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A59C853-213A-4CCE-A6A9-7ED5E6D94222}"/>
              </a:ext>
            </a:extLst>
          </p:cNvPr>
          <p:cNvSpPr/>
          <p:nvPr userDrawn="1"/>
        </p:nvSpPr>
        <p:spPr>
          <a:xfrm>
            <a:off x="1060743" y="-1"/>
            <a:ext cx="11131258" cy="6858001"/>
          </a:xfrm>
          <a:prstGeom prst="rect">
            <a:avLst/>
          </a:prstGeom>
          <a:solidFill>
            <a:srgbClr val="48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7F60110-3CE9-4AB8-96A2-F57AD96CA7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882" y="3400565"/>
            <a:ext cx="3276605" cy="3231965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116B778-0F18-F88F-A909-4C0207CAAE95}"/>
              </a:ext>
            </a:extLst>
          </p:cNvPr>
          <p:cNvSpPr/>
          <p:nvPr userDrawn="1"/>
        </p:nvSpPr>
        <p:spPr>
          <a:xfrm>
            <a:off x="953590" y="0"/>
            <a:ext cx="11238411" cy="6858000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413F0F1-5B34-029F-632D-B178B93A81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26932" y="2011290"/>
            <a:ext cx="7309379" cy="17655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90000"/>
              </a:lnSpc>
              <a:defRPr sz="42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ЗАГОЛОВКА</a:t>
            </a:r>
            <a:br>
              <a:rPr lang="ru-RU" dirty="0"/>
            </a:br>
            <a:endParaRPr lang="ru-RU" dirty="0"/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1E62C4D8-7C5B-B436-9DC1-AA2002CFAC71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4537625" y="3863930"/>
            <a:ext cx="7309379" cy="548371"/>
          </a:xfrm>
        </p:spPr>
        <p:txBody>
          <a:bodyPr lIns="0" tIns="0" rIns="0" bIns="0" anchor="t" anchorCtr="0">
            <a:noAutofit/>
          </a:bodyPr>
          <a:lstStyle>
            <a:lvl1pPr algn="r">
              <a:defRPr sz="3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2A3F7F8-8A73-3112-983C-3B737A3DACC0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>
            <a:hlinkClick r:id="rId3"/>
            <a:extLst>
              <a:ext uri="{FF2B5EF4-FFF2-40B4-BE49-F238E27FC236}">
                <a16:creationId xmlns:a16="http://schemas.microsoft.com/office/drawing/2014/main" id="{677894EA-9CD9-DDF6-507E-5E4457D7A2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pic>
        <p:nvPicPr>
          <p:cNvPr id="78" name="Рисунок 77">
            <a:hlinkClick r:id="rId3"/>
            <a:extLst>
              <a:ext uri="{FF2B5EF4-FFF2-40B4-BE49-F238E27FC236}">
                <a16:creationId xmlns:a16="http://schemas.microsoft.com/office/drawing/2014/main" id="{5E1A9132-FE6F-459D-9DD9-C5B3360758E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E4F38F7-804D-4527-B90A-66D7A8A71C9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C8C3ABE-C914-45A5-8531-B5D0B18C36DF}"/>
              </a:ext>
            </a:extLst>
          </p:cNvPr>
          <p:cNvSpPr txBox="1"/>
          <p:nvPr userDrawn="1"/>
        </p:nvSpPr>
        <p:spPr>
          <a:xfrm>
            <a:off x="1843177" y="104305"/>
            <a:ext cx="102646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chemeClr val="accent3">
                    <a:lumMod val="40000"/>
                    <a:lumOff val="60000"/>
                    <a:alpha val="50000"/>
                  </a:schemeClr>
                </a:solidFill>
                <a:latin typeface="Formular" panose="02000000000000000000" pitchFamily="2" charset="-52"/>
              </a:rPr>
              <a:t>Международная научно-практическая конференция</a:t>
            </a:r>
          </a:p>
          <a:p>
            <a:pPr algn="r"/>
            <a:r>
              <a:rPr lang="ru-RU" sz="1400" b="1" dirty="0">
                <a:solidFill>
                  <a:schemeClr val="bg1">
                    <a:alpha val="50000"/>
                  </a:schemeClr>
                </a:solidFill>
                <a:latin typeface="Formular" panose="02000000000000000000" pitchFamily="2" charset="-52"/>
              </a:rPr>
              <a:t>ПРИОРИТЕТНЫЕ АГЕНТ-ОРИЕНТИРОВАННЫЕ МОДЕЛИ И СТРАТЕГИИ РАЗВИТИЯ РОССИИ: </a:t>
            </a:r>
          </a:p>
          <a:p>
            <a:pPr algn="r"/>
            <a:r>
              <a:rPr lang="ru-RU" sz="1400" b="1" dirty="0">
                <a:solidFill>
                  <a:schemeClr val="bg1">
                    <a:alpha val="50000"/>
                  </a:schemeClr>
                </a:solidFill>
                <a:latin typeface="Formular" panose="02000000000000000000" pitchFamily="2" charset="-52"/>
              </a:rPr>
              <a:t>ЦИФРОВЫЕ ВОЗМОЖНОСТИ ГОСУДАРСТВЕННОГО АДМИНИСТРИРОВАНИЯ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3309533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180" userDrawn="1">
          <p15:clr>
            <a:srgbClr val="FBAE40"/>
          </p15:clr>
        </p15:guide>
        <p15:guide id="3" orient="horz" pos="4065" userDrawn="1">
          <p15:clr>
            <a:srgbClr val="FBAE40"/>
          </p15:clr>
        </p15:guide>
        <p15:guide id="4" orient="horz" pos="210" userDrawn="1">
          <p15:clr>
            <a:srgbClr val="FBAE40"/>
          </p15:clr>
        </p15:guide>
        <p15:guide id="5" pos="1084" userDrawn="1">
          <p15:clr>
            <a:srgbClr val="FBAE40"/>
          </p15:clr>
        </p15:guide>
        <p15:guide id="6" pos="72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AF69CDD-5D82-6BA6-F735-149EAD0EC21C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>
            <a:hlinkClick r:id="rId2"/>
            <a:extLst>
              <a:ext uri="{FF2B5EF4-FFF2-40B4-BE49-F238E27FC236}">
                <a16:creationId xmlns:a16="http://schemas.microsoft.com/office/drawing/2014/main" id="{3C673D5B-2218-4A80-74F3-0C314196A6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99" name="Заголовок 1">
            <a:extLst>
              <a:ext uri="{FF2B5EF4-FFF2-40B4-BE49-F238E27FC236}">
                <a16:creationId xmlns:a16="http://schemas.microsoft.com/office/drawing/2014/main" id="{16BEAE78-02D9-5686-31DB-F618D13BA674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686641" y="226234"/>
            <a:ext cx="9837738" cy="584775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38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92AEEEE-BC58-FCE1-C204-561041ED9107}"/>
              </a:ext>
            </a:extLst>
          </p:cNvPr>
          <p:cNvSpPr/>
          <p:nvPr userDrawn="1"/>
        </p:nvSpPr>
        <p:spPr>
          <a:xfrm>
            <a:off x="1745408" y="1869126"/>
            <a:ext cx="2443113" cy="584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FA1A8975-B058-BB07-8988-765641A62BD6}"/>
              </a:ext>
            </a:extLst>
          </p:cNvPr>
          <p:cNvSpPr/>
          <p:nvPr userDrawn="1"/>
        </p:nvSpPr>
        <p:spPr>
          <a:xfrm>
            <a:off x="4190875" y="1869126"/>
            <a:ext cx="2443113" cy="584775"/>
          </a:xfrm>
          <a:prstGeom prst="rect">
            <a:avLst/>
          </a:prstGeom>
          <a:solidFill>
            <a:srgbClr val="F062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5F02C9D8-8A36-F903-AB9F-E39FC0BF14AA}"/>
              </a:ext>
            </a:extLst>
          </p:cNvPr>
          <p:cNvSpPr/>
          <p:nvPr userDrawn="1"/>
        </p:nvSpPr>
        <p:spPr>
          <a:xfrm>
            <a:off x="6633988" y="1869126"/>
            <a:ext cx="2443113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403C6A2B-CE2F-CD86-456C-CBF05734A4EB}"/>
              </a:ext>
            </a:extLst>
          </p:cNvPr>
          <p:cNvSpPr/>
          <p:nvPr userDrawn="1"/>
        </p:nvSpPr>
        <p:spPr>
          <a:xfrm>
            <a:off x="9077101" y="1869126"/>
            <a:ext cx="244311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Текст 24">
            <a:extLst>
              <a:ext uri="{FF2B5EF4-FFF2-40B4-BE49-F238E27FC236}">
                <a16:creationId xmlns:a16="http://schemas.microsoft.com/office/drawing/2014/main" id="{ED590FE2-2C0E-F1A3-2C12-82928B3A42E7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742444" y="1869126"/>
            <a:ext cx="2443113" cy="584775"/>
          </a:xfrm>
        </p:spPr>
        <p:txBody>
          <a:bodyPr lIns="0" tIns="0" rIns="0" bIns="0" anchor="ctr" anchorCtr="1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11" name="Текст 24">
            <a:extLst>
              <a:ext uri="{FF2B5EF4-FFF2-40B4-BE49-F238E27FC236}">
                <a16:creationId xmlns:a16="http://schemas.microsoft.com/office/drawing/2014/main" id="{5273DD62-E97D-E935-6023-79F3B47DD50B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193638" y="1869125"/>
            <a:ext cx="2443113" cy="584775"/>
          </a:xfrm>
        </p:spPr>
        <p:txBody>
          <a:bodyPr lIns="0" tIns="0" rIns="0" bIns="0" anchor="ctr" anchorCtr="1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13" name="Текст 24">
            <a:extLst>
              <a:ext uri="{FF2B5EF4-FFF2-40B4-BE49-F238E27FC236}">
                <a16:creationId xmlns:a16="http://schemas.microsoft.com/office/drawing/2014/main" id="{829095FB-41F4-EF0D-401A-9A07C6B7A8E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651517" y="1869125"/>
            <a:ext cx="2422822" cy="584775"/>
          </a:xfrm>
        </p:spPr>
        <p:txBody>
          <a:bodyPr lIns="0" tIns="0" rIns="0" bIns="0" anchor="ctr" anchorCtr="1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15" name="Текст 24">
            <a:extLst>
              <a:ext uri="{FF2B5EF4-FFF2-40B4-BE49-F238E27FC236}">
                <a16:creationId xmlns:a16="http://schemas.microsoft.com/office/drawing/2014/main" id="{2839A4FD-7F6C-9FDC-1465-B3440337B8D4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89106" y="1869125"/>
            <a:ext cx="2425584" cy="584775"/>
          </a:xfrm>
        </p:spPr>
        <p:txBody>
          <a:bodyPr lIns="0" tIns="0" rIns="0" bIns="0" anchor="ctr" anchorCtr="1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19" name="Текст 24">
            <a:extLst>
              <a:ext uri="{FF2B5EF4-FFF2-40B4-BE49-F238E27FC236}">
                <a16:creationId xmlns:a16="http://schemas.microsoft.com/office/drawing/2014/main" id="{99DBB67C-ACD4-629B-B83D-87BC37D495FB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1749805" y="3626833"/>
            <a:ext cx="1980608" cy="166516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0" name="Текст 24">
            <a:extLst>
              <a:ext uri="{FF2B5EF4-FFF2-40B4-BE49-F238E27FC236}">
                <a16:creationId xmlns:a16="http://schemas.microsoft.com/office/drawing/2014/main" id="{EDBB57A4-6E7F-DE4E-B45E-FFADDD4169BF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749804" y="3036199"/>
            <a:ext cx="1980610" cy="392801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21" name="Текст 24">
            <a:extLst>
              <a:ext uri="{FF2B5EF4-FFF2-40B4-BE49-F238E27FC236}">
                <a16:creationId xmlns:a16="http://schemas.microsoft.com/office/drawing/2014/main" id="{BC303A74-E859-EFBC-B16C-92C686472C18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4198034" y="4425032"/>
            <a:ext cx="1979864" cy="166516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2" name="Текст 24">
            <a:extLst>
              <a:ext uri="{FF2B5EF4-FFF2-40B4-BE49-F238E27FC236}">
                <a16:creationId xmlns:a16="http://schemas.microsoft.com/office/drawing/2014/main" id="{17E39157-9328-4749-9109-7E3BD8180F01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4198033" y="3834398"/>
            <a:ext cx="1979864" cy="392801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27" name="Текст 24">
            <a:extLst>
              <a:ext uri="{FF2B5EF4-FFF2-40B4-BE49-F238E27FC236}">
                <a16:creationId xmlns:a16="http://schemas.microsoft.com/office/drawing/2014/main" id="{BED809AB-BFF9-6A8C-462D-87179F5315C9}"/>
              </a:ext>
            </a:extLst>
          </p:cNvPr>
          <p:cNvSpPr>
            <a:spLocks noGrp="1"/>
          </p:cNvSpPr>
          <p:nvPr userDrawn="1">
            <p:ph type="body" sz="quarter" idx="20"/>
          </p:nvPr>
        </p:nvSpPr>
        <p:spPr>
          <a:xfrm>
            <a:off x="6655914" y="3626833"/>
            <a:ext cx="1979864" cy="166516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8" name="Текст 24">
            <a:extLst>
              <a:ext uri="{FF2B5EF4-FFF2-40B4-BE49-F238E27FC236}">
                <a16:creationId xmlns:a16="http://schemas.microsoft.com/office/drawing/2014/main" id="{EA439770-6BD3-4992-5978-13FBFEBE30B1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6655913" y="3036199"/>
            <a:ext cx="1979864" cy="392801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29" name="Текст 24">
            <a:extLst>
              <a:ext uri="{FF2B5EF4-FFF2-40B4-BE49-F238E27FC236}">
                <a16:creationId xmlns:a16="http://schemas.microsoft.com/office/drawing/2014/main" id="{36320C18-FD98-B496-3EFE-FE7FE8E01AF2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9091814" y="4425032"/>
            <a:ext cx="1979864" cy="166516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0" name="Текст 24">
            <a:extLst>
              <a:ext uri="{FF2B5EF4-FFF2-40B4-BE49-F238E27FC236}">
                <a16:creationId xmlns:a16="http://schemas.microsoft.com/office/drawing/2014/main" id="{99D0410A-45CB-8D96-7A8A-8A2260C8698E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9091813" y="3834398"/>
            <a:ext cx="1979864" cy="392801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8A8BAD46-CC66-0BC3-BEB8-A9251A0A2C29}"/>
              </a:ext>
            </a:extLst>
          </p:cNvPr>
          <p:cNvCxnSpPr>
            <a:cxnSpLocks/>
          </p:cNvCxnSpPr>
          <p:nvPr userDrawn="1"/>
        </p:nvCxnSpPr>
        <p:spPr>
          <a:xfrm>
            <a:off x="1746840" y="2488223"/>
            <a:ext cx="0" cy="54358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>
            <a:extLst>
              <a:ext uri="{FF2B5EF4-FFF2-40B4-BE49-F238E27FC236}">
                <a16:creationId xmlns:a16="http://schemas.microsoft.com/office/drawing/2014/main" id="{ED89711D-E795-2D13-D7F1-8FE61647B04F}"/>
              </a:ext>
            </a:extLst>
          </p:cNvPr>
          <p:cNvCxnSpPr>
            <a:cxnSpLocks/>
          </p:cNvCxnSpPr>
          <p:nvPr userDrawn="1"/>
        </p:nvCxnSpPr>
        <p:spPr>
          <a:xfrm>
            <a:off x="6653084" y="2488223"/>
            <a:ext cx="0" cy="54358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>
            <a:extLst>
              <a:ext uri="{FF2B5EF4-FFF2-40B4-BE49-F238E27FC236}">
                <a16:creationId xmlns:a16="http://schemas.microsoft.com/office/drawing/2014/main" id="{FCA85121-C3D9-45F6-4A55-D031D12ABC9A}"/>
              </a:ext>
            </a:extLst>
          </p:cNvPr>
          <p:cNvCxnSpPr>
            <a:cxnSpLocks/>
          </p:cNvCxnSpPr>
          <p:nvPr userDrawn="1"/>
        </p:nvCxnSpPr>
        <p:spPr>
          <a:xfrm>
            <a:off x="4193637" y="2488223"/>
            <a:ext cx="0" cy="1346175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:a16="http://schemas.microsoft.com/office/drawing/2014/main" id="{EEC95F0D-A9BC-4697-D362-426F0B1A42C8}"/>
              </a:ext>
            </a:extLst>
          </p:cNvPr>
          <p:cNvCxnSpPr>
            <a:cxnSpLocks/>
          </p:cNvCxnSpPr>
          <p:nvPr userDrawn="1"/>
        </p:nvCxnSpPr>
        <p:spPr>
          <a:xfrm>
            <a:off x="9087234" y="2488223"/>
            <a:ext cx="0" cy="1346175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5" name="Рисунок 94">
            <a:hlinkClick r:id="rId2"/>
            <a:extLst>
              <a:ext uri="{FF2B5EF4-FFF2-40B4-BE49-F238E27FC236}">
                <a16:creationId xmlns:a16="http://schemas.microsoft.com/office/drawing/2014/main" id="{45088C6B-5A8D-479B-8B80-4003832E000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8D0E7FF1-0213-4271-9F64-BBDF71CC923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27" name="Номер слайда 3">
            <a:extLst>
              <a:ext uri="{FF2B5EF4-FFF2-40B4-BE49-F238E27FC236}">
                <a16:creationId xmlns:a16="http://schemas.microsoft.com/office/drawing/2014/main" id="{9D1D01F1-6D14-4133-B502-B2507CDAE2A1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7301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180" userDrawn="1">
          <p15:clr>
            <a:srgbClr val="FBAE40"/>
          </p15:clr>
        </p15:guide>
        <p15:guide id="3" pos="1084" userDrawn="1">
          <p15:clr>
            <a:srgbClr val="FBAE40"/>
          </p15:clr>
        </p15:guide>
        <p15:guide id="4" pos="7265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9286FDBD-1E3F-1197-C0E5-F3E7F41F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641" y="226234"/>
            <a:ext cx="9837738" cy="584775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38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24">
            <a:extLst>
              <a:ext uri="{FF2B5EF4-FFF2-40B4-BE49-F238E27FC236}">
                <a16:creationId xmlns:a16="http://schemas.microsoft.com/office/drawing/2014/main" id="{0F5588C9-8A1D-E9FF-CA35-2AAF75C1D13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09169" y="1147760"/>
            <a:ext cx="9810750" cy="800024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FE1C78-B3C6-F129-A916-CB7546DA42EA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hlinkClick r:id="rId2"/>
            <a:extLst>
              <a:ext uri="{FF2B5EF4-FFF2-40B4-BE49-F238E27FC236}">
                <a16:creationId xmlns:a16="http://schemas.microsoft.com/office/drawing/2014/main" id="{B997CF64-39AB-7549-1542-F77735C46B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78" name="Диаграмма 77">
            <a:extLst>
              <a:ext uri="{FF2B5EF4-FFF2-40B4-BE49-F238E27FC236}">
                <a16:creationId xmlns:a16="http://schemas.microsoft.com/office/drawing/2014/main" id="{F779AA1F-B3DA-3385-8394-D097C82B9E2E}"/>
              </a:ext>
            </a:extLst>
          </p:cNvPr>
          <p:cNvSpPr>
            <a:spLocks noGrp="1"/>
          </p:cNvSpPr>
          <p:nvPr userDrawn="1">
            <p:ph type="chart" sz="quarter" idx="15"/>
          </p:nvPr>
        </p:nvSpPr>
        <p:spPr>
          <a:xfrm>
            <a:off x="1722438" y="2280692"/>
            <a:ext cx="9798050" cy="4156278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 anchorCtr="1"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  <p:pic>
        <p:nvPicPr>
          <p:cNvPr id="77" name="Рисунок 76">
            <a:hlinkClick r:id="rId2"/>
            <a:extLst>
              <a:ext uri="{FF2B5EF4-FFF2-40B4-BE49-F238E27FC236}">
                <a16:creationId xmlns:a16="http://schemas.microsoft.com/office/drawing/2014/main" id="{37A183A7-6FB3-4E48-9FAA-A29DEE67D65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1C49342-261D-4DC8-BF57-40A7763DD34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1B8C052D-AF7C-4210-ADE9-2D5AF0482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7072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265" userDrawn="1">
          <p15:clr>
            <a:srgbClr val="FBAE40"/>
          </p15:clr>
        </p15:guide>
        <p15:guide id="3" pos="4180" userDrawn="1">
          <p15:clr>
            <a:srgbClr val="FBAE40"/>
          </p15:clr>
        </p15:guide>
        <p15:guide id="4" pos="1085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FE1C78-B3C6-F129-A916-CB7546DA42EA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hlinkClick r:id="rId2"/>
            <a:extLst>
              <a:ext uri="{FF2B5EF4-FFF2-40B4-BE49-F238E27FC236}">
                <a16:creationId xmlns:a16="http://schemas.microsoft.com/office/drawing/2014/main" id="{B997CF64-39AB-7549-1542-F77735C46B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78" name="Диаграмма 77">
            <a:extLst>
              <a:ext uri="{FF2B5EF4-FFF2-40B4-BE49-F238E27FC236}">
                <a16:creationId xmlns:a16="http://schemas.microsoft.com/office/drawing/2014/main" id="{F779AA1F-B3DA-3385-8394-D097C82B9E2E}"/>
              </a:ext>
            </a:extLst>
          </p:cNvPr>
          <p:cNvSpPr>
            <a:spLocks noGrp="1"/>
          </p:cNvSpPr>
          <p:nvPr userDrawn="1">
            <p:ph type="chart" sz="quarter" idx="15"/>
          </p:nvPr>
        </p:nvSpPr>
        <p:spPr>
          <a:xfrm>
            <a:off x="6635750" y="1670021"/>
            <a:ext cx="4884738" cy="4766949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 anchorCtr="1"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  <p:sp>
        <p:nvSpPr>
          <p:cNvPr id="80" name="Заголовок 1">
            <a:extLst>
              <a:ext uri="{FF2B5EF4-FFF2-40B4-BE49-F238E27FC236}">
                <a16:creationId xmlns:a16="http://schemas.microsoft.com/office/drawing/2014/main" id="{909F6A40-CEBD-A5DB-3F2D-84EA355864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95456" y="284950"/>
            <a:ext cx="4400544" cy="1064407"/>
          </a:xfrm>
        </p:spPr>
        <p:txBody>
          <a:bodyPr wrap="square" lIns="0" tIns="0" rIns="0" bIns="0" anchor="t" anchorCtr="0">
            <a:normAutofit/>
          </a:bodyPr>
          <a:lstStyle>
            <a:lvl1pPr>
              <a:lnSpc>
                <a:spcPct val="90000"/>
              </a:lnSpc>
              <a:defRPr sz="3800" b="1"/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sp>
        <p:nvSpPr>
          <p:cNvPr id="81" name="Текст 24">
            <a:extLst>
              <a:ext uri="{FF2B5EF4-FFF2-40B4-BE49-F238E27FC236}">
                <a16:creationId xmlns:a16="http://schemas.microsoft.com/office/drawing/2014/main" id="{0C97AA06-CD87-D0D7-F39A-7A8C7E5451FB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1720850" y="1670021"/>
            <a:ext cx="4388471" cy="976926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2" name="Текст 24">
            <a:extLst>
              <a:ext uri="{FF2B5EF4-FFF2-40B4-BE49-F238E27FC236}">
                <a16:creationId xmlns:a16="http://schemas.microsoft.com/office/drawing/2014/main" id="{A21DD8C0-D442-DEF9-355A-B9A9686BA435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1722438" y="3400442"/>
            <a:ext cx="2006604" cy="2445714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3" name="Текст 24">
            <a:extLst>
              <a:ext uri="{FF2B5EF4-FFF2-40B4-BE49-F238E27FC236}">
                <a16:creationId xmlns:a16="http://schemas.microsoft.com/office/drawing/2014/main" id="{C644B807-161F-2351-1A0A-0321B692CD14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4071932" y="3400442"/>
            <a:ext cx="2006604" cy="2445714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79" name="Рисунок 78">
            <a:hlinkClick r:id="rId2"/>
            <a:extLst>
              <a:ext uri="{FF2B5EF4-FFF2-40B4-BE49-F238E27FC236}">
                <a16:creationId xmlns:a16="http://schemas.microsoft.com/office/drawing/2014/main" id="{2F29CA44-1F2B-4021-A946-165C5ECF740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B972829-E1D2-4296-8D85-07A5F7AB4A2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11" name="Номер слайда 3">
            <a:extLst>
              <a:ext uri="{FF2B5EF4-FFF2-40B4-BE49-F238E27FC236}">
                <a16:creationId xmlns:a16="http://schemas.microsoft.com/office/drawing/2014/main" id="{4875D202-2F2B-445A-A9EF-14431458E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5405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265" userDrawn="1">
          <p15:clr>
            <a:srgbClr val="FBAE40"/>
          </p15:clr>
        </p15:guide>
        <p15:guide id="3" pos="4180" userDrawn="1">
          <p15:clr>
            <a:srgbClr val="FBAE40"/>
          </p15:clr>
        </p15:guide>
        <p15:guide id="4" pos="1085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Таблица 85">
            <a:extLst>
              <a:ext uri="{FF2B5EF4-FFF2-40B4-BE49-F238E27FC236}">
                <a16:creationId xmlns:a16="http://schemas.microsoft.com/office/drawing/2014/main" id="{8E27E336-2671-3A9C-0FA8-A170C7419086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1722438" y="2284534"/>
            <a:ext cx="9810750" cy="416865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 anchorCtr="1"/>
          <a:lstStyle/>
          <a:p>
            <a:r>
              <a:rPr lang="ru-RU"/>
              <a:t>Вставка таблицы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FE1C78-B3C6-F129-A916-CB7546DA42EA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hlinkClick r:id="rId2"/>
            <a:extLst>
              <a:ext uri="{FF2B5EF4-FFF2-40B4-BE49-F238E27FC236}">
                <a16:creationId xmlns:a16="http://schemas.microsoft.com/office/drawing/2014/main" id="{B997CF64-39AB-7549-1542-F77735C46B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82" name="Заголовок 1">
            <a:extLst>
              <a:ext uri="{FF2B5EF4-FFF2-40B4-BE49-F238E27FC236}">
                <a16:creationId xmlns:a16="http://schemas.microsoft.com/office/drawing/2014/main" id="{6FC94706-DD51-3FAF-C2E8-A75995F85DB5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686641" y="226234"/>
            <a:ext cx="9837738" cy="584775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38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3" name="Текст 24">
            <a:extLst>
              <a:ext uri="{FF2B5EF4-FFF2-40B4-BE49-F238E27FC236}">
                <a16:creationId xmlns:a16="http://schemas.microsoft.com/office/drawing/2014/main" id="{0862038F-F3F4-90E0-0014-D59B90E4E915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1709169" y="1147760"/>
            <a:ext cx="9810750" cy="800024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77" name="Рисунок 76">
            <a:hlinkClick r:id="rId2"/>
            <a:extLst>
              <a:ext uri="{FF2B5EF4-FFF2-40B4-BE49-F238E27FC236}">
                <a16:creationId xmlns:a16="http://schemas.microsoft.com/office/drawing/2014/main" id="{EB18C49C-FE67-40B8-9B48-5FAA5D6E29D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4F76D43-330D-47AA-AF17-638486112C4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E4C6F079-FF56-4CCB-9586-48DE84CC0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04469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265" userDrawn="1">
          <p15:clr>
            <a:srgbClr val="FBAE40"/>
          </p15:clr>
        </p15:guide>
        <p15:guide id="3" pos="4180" userDrawn="1">
          <p15:clr>
            <a:srgbClr val="FBAE40"/>
          </p15:clr>
        </p15:guide>
        <p15:guide id="4" pos="1085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Таблица 85">
            <a:extLst>
              <a:ext uri="{FF2B5EF4-FFF2-40B4-BE49-F238E27FC236}">
                <a16:creationId xmlns:a16="http://schemas.microsoft.com/office/drawing/2014/main" id="{8E27E336-2671-3A9C-0FA8-A170C7419086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1722438" y="1651820"/>
            <a:ext cx="9810750" cy="4801368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 anchorCtr="1"/>
          <a:lstStyle/>
          <a:p>
            <a:r>
              <a:rPr lang="ru-RU"/>
              <a:t>Вставка таблицы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FE1C78-B3C6-F129-A916-CB7546DA42EA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hlinkClick r:id="rId2"/>
            <a:extLst>
              <a:ext uri="{FF2B5EF4-FFF2-40B4-BE49-F238E27FC236}">
                <a16:creationId xmlns:a16="http://schemas.microsoft.com/office/drawing/2014/main" id="{B997CF64-39AB-7549-1542-F77735C46B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77" name="Заголовок 1">
            <a:extLst>
              <a:ext uri="{FF2B5EF4-FFF2-40B4-BE49-F238E27FC236}">
                <a16:creationId xmlns:a16="http://schemas.microsoft.com/office/drawing/2014/main" id="{1C250AB0-7C6A-38CA-495A-F1E3ADA64CA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92274" y="284950"/>
            <a:ext cx="9838081" cy="1062000"/>
          </a:xfrm>
        </p:spPr>
        <p:txBody>
          <a:bodyPr wrap="square" lIns="0" tIns="0" rIns="0" bIns="0" anchor="t" anchorCtr="0">
            <a:normAutofit/>
          </a:bodyPr>
          <a:lstStyle>
            <a:lvl1pPr>
              <a:lnSpc>
                <a:spcPct val="90000"/>
              </a:lnSpc>
              <a:defRPr sz="3800" b="1">
                <a:solidFill>
                  <a:schemeClr val="accent3"/>
                </a:solidFill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pic>
        <p:nvPicPr>
          <p:cNvPr id="78" name="Рисунок 77">
            <a:hlinkClick r:id="rId2"/>
            <a:extLst>
              <a:ext uri="{FF2B5EF4-FFF2-40B4-BE49-F238E27FC236}">
                <a16:creationId xmlns:a16="http://schemas.microsoft.com/office/drawing/2014/main" id="{324BB40E-B27C-44CA-B9D3-1610088E80A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73F7C2F-A90A-475F-93C4-329D17EBBCA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8E13CE47-6176-4F50-B8A9-307DD9D0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8498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265" userDrawn="1">
          <p15:clr>
            <a:srgbClr val="FBAE40"/>
          </p15:clr>
        </p15:guide>
        <p15:guide id="3" pos="4180" userDrawn="1">
          <p15:clr>
            <a:srgbClr val="FBAE40"/>
          </p15:clr>
        </p15:guide>
        <p15:guide id="4" pos="1085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Таблица 85">
            <a:extLst>
              <a:ext uri="{FF2B5EF4-FFF2-40B4-BE49-F238E27FC236}">
                <a16:creationId xmlns:a16="http://schemas.microsoft.com/office/drawing/2014/main" id="{8E27E336-2671-3A9C-0FA8-A170C7419086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1722438" y="333375"/>
            <a:ext cx="9810750" cy="611981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 anchorCtr="1"/>
          <a:lstStyle/>
          <a:p>
            <a:r>
              <a:rPr lang="ru-RU"/>
              <a:t>Вставка таблицы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FE1C78-B3C6-F129-A916-CB7546DA42EA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hlinkClick r:id="rId2"/>
            <a:extLst>
              <a:ext uri="{FF2B5EF4-FFF2-40B4-BE49-F238E27FC236}">
                <a16:creationId xmlns:a16="http://schemas.microsoft.com/office/drawing/2014/main" id="{B997CF64-39AB-7549-1542-F77735C46B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pic>
        <p:nvPicPr>
          <p:cNvPr id="77" name="Рисунок 76">
            <a:hlinkClick r:id="rId2"/>
            <a:extLst>
              <a:ext uri="{FF2B5EF4-FFF2-40B4-BE49-F238E27FC236}">
                <a16:creationId xmlns:a16="http://schemas.microsoft.com/office/drawing/2014/main" id="{EF93D5D9-2676-4A02-8956-92CE9F7379E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1BFD619-E595-4872-AA04-C9ED025B02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1CE4A66C-CF9B-467E-B640-A1B281029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06456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265" userDrawn="1">
          <p15:clr>
            <a:srgbClr val="FBAE40"/>
          </p15:clr>
        </p15:guide>
        <p15:guide id="3" pos="4180" userDrawn="1">
          <p15:clr>
            <a:srgbClr val="FBAE40"/>
          </p15:clr>
        </p15:guide>
        <p15:guide id="4" pos="1085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25FB254-AEFA-CFEF-DCD6-493511D00F45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>
            <a:hlinkClick r:id="rId2"/>
            <a:extLst>
              <a:ext uri="{FF2B5EF4-FFF2-40B4-BE49-F238E27FC236}">
                <a16:creationId xmlns:a16="http://schemas.microsoft.com/office/drawing/2014/main" id="{20B28173-DED4-1EB6-7CD1-A46320279A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75" name="Заголовок 1">
            <a:extLst>
              <a:ext uri="{FF2B5EF4-FFF2-40B4-BE49-F238E27FC236}">
                <a16:creationId xmlns:a16="http://schemas.microsoft.com/office/drawing/2014/main" id="{31819B4E-011E-F5A2-01EC-7551E78E58C3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95456" y="284950"/>
            <a:ext cx="4940294" cy="1064407"/>
          </a:xfrm>
        </p:spPr>
        <p:txBody>
          <a:bodyPr wrap="square" lIns="0" tIns="0" rIns="0" bIns="0" anchor="t" anchorCtr="0">
            <a:normAutofit/>
          </a:bodyPr>
          <a:lstStyle>
            <a:lvl1pPr>
              <a:lnSpc>
                <a:spcPct val="90000"/>
              </a:lnSpc>
              <a:defRPr sz="3800" b="1"/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sp>
        <p:nvSpPr>
          <p:cNvPr id="76" name="Текст 24">
            <a:extLst>
              <a:ext uri="{FF2B5EF4-FFF2-40B4-BE49-F238E27FC236}">
                <a16:creationId xmlns:a16="http://schemas.microsoft.com/office/drawing/2014/main" id="{B00FEDF9-AA79-92E5-DC6B-3F5A020A50D3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1720850" y="1670021"/>
            <a:ext cx="4914900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9" name="Рисунок 78">
            <a:extLst>
              <a:ext uri="{FF2B5EF4-FFF2-40B4-BE49-F238E27FC236}">
                <a16:creationId xmlns:a16="http://schemas.microsoft.com/office/drawing/2014/main" id="{FEDD6905-B654-F0D1-D2CD-7EE59F40443A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1720851" y="3262740"/>
            <a:ext cx="4914900" cy="2754313"/>
          </a:xfrm>
          <a:solidFill>
            <a:schemeClr val="accent2">
              <a:lumMod val="40000"/>
              <a:lumOff val="60000"/>
            </a:schemeClr>
          </a:solidFill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AB8B8782-091C-0AE6-A8DF-D38C0DE53F64}"/>
              </a:ext>
            </a:extLst>
          </p:cNvPr>
          <p:cNvSpPr/>
          <p:nvPr userDrawn="1"/>
        </p:nvSpPr>
        <p:spPr>
          <a:xfrm>
            <a:off x="1720848" y="6017153"/>
            <a:ext cx="4914901" cy="737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Текст 24">
            <a:extLst>
              <a:ext uri="{FF2B5EF4-FFF2-40B4-BE49-F238E27FC236}">
                <a16:creationId xmlns:a16="http://schemas.microsoft.com/office/drawing/2014/main" id="{75EB00F8-F7FF-7C56-9AE7-8868E4EB67EC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7179732" y="3288304"/>
            <a:ext cx="4370917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2" name="Текст 24">
            <a:extLst>
              <a:ext uri="{FF2B5EF4-FFF2-40B4-BE49-F238E27FC236}">
                <a16:creationId xmlns:a16="http://schemas.microsoft.com/office/drawing/2014/main" id="{E4DEEAE8-F271-A203-D424-9BC7724B439F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7179732" y="4310067"/>
            <a:ext cx="4370917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3" name="Текст 24">
            <a:extLst>
              <a:ext uri="{FF2B5EF4-FFF2-40B4-BE49-F238E27FC236}">
                <a16:creationId xmlns:a16="http://schemas.microsoft.com/office/drawing/2014/main" id="{05BA86FD-A468-E175-B867-0F25C07B8422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7179732" y="5331829"/>
            <a:ext cx="4370917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8FD393F1-9AFA-1233-99C6-7E25C4A33623}"/>
              </a:ext>
            </a:extLst>
          </p:cNvPr>
          <p:cNvSpPr/>
          <p:nvPr userDrawn="1"/>
        </p:nvSpPr>
        <p:spPr>
          <a:xfrm>
            <a:off x="7179731" y="344412"/>
            <a:ext cx="4352630" cy="208161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pic>
        <p:nvPicPr>
          <p:cNvPr id="85" name="Рисунок 84">
            <a:hlinkClick r:id="rId2"/>
            <a:extLst>
              <a:ext uri="{FF2B5EF4-FFF2-40B4-BE49-F238E27FC236}">
                <a16:creationId xmlns:a16="http://schemas.microsoft.com/office/drawing/2014/main" id="{66437858-7FE1-40AE-B2A6-B6C5B445475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1B96196-8FC7-49CC-8B41-A9D16534686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14" name="Номер слайда 3">
            <a:extLst>
              <a:ext uri="{FF2B5EF4-FFF2-40B4-BE49-F238E27FC236}">
                <a16:creationId xmlns:a16="http://schemas.microsoft.com/office/drawing/2014/main" id="{386EFCFC-CB42-4CB2-83C0-5C989DFA4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9170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180" userDrawn="1">
          <p15:clr>
            <a:srgbClr val="FBAE40"/>
          </p15:clr>
        </p15:guide>
        <p15:guide id="3" pos="1084" userDrawn="1">
          <p15:clr>
            <a:srgbClr val="FBAE40"/>
          </p15:clr>
        </p15:guide>
        <p15:guide id="4" pos="7265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DB88C8-03FA-FC76-45ED-B3B0E86D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641" y="226234"/>
            <a:ext cx="9837738" cy="58477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3800" b="1">
                <a:latin typeface="+mj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24">
            <a:extLst>
              <a:ext uri="{FF2B5EF4-FFF2-40B4-BE49-F238E27FC236}">
                <a16:creationId xmlns:a16="http://schemas.microsoft.com/office/drawing/2014/main" id="{37956E23-F986-B582-0C7E-7B1C73BE436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09169" y="1147759"/>
            <a:ext cx="9810750" cy="5187809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3" name="Прямоугольник 162">
            <a:extLst>
              <a:ext uri="{FF2B5EF4-FFF2-40B4-BE49-F238E27FC236}">
                <a16:creationId xmlns:a16="http://schemas.microsoft.com/office/drawing/2014/main" id="{07551EE7-C8F6-2EF3-F0BF-15DDD23A56A5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4" name="Рисунок 163">
            <a:hlinkClick r:id="rId2"/>
            <a:extLst>
              <a:ext uri="{FF2B5EF4-FFF2-40B4-BE49-F238E27FC236}">
                <a16:creationId xmlns:a16="http://schemas.microsoft.com/office/drawing/2014/main" id="{74FB0920-6D98-AC15-EA88-76F59D1E1B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pic>
        <p:nvPicPr>
          <p:cNvPr id="84" name="Рисунок 83">
            <a:hlinkClick r:id="rId2"/>
            <a:extLst>
              <a:ext uri="{FF2B5EF4-FFF2-40B4-BE49-F238E27FC236}">
                <a16:creationId xmlns:a16="http://schemas.microsoft.com/office/drawing/2014/main" id="{1AAB16A0-D2EE-4471-8557-962D451BA62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885B8BC-E306-4A4C-BEC9-ABF877460A0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17" name="Номер слайда 3">
            <a:extLst>
              <a:ext uri="{FF2B5EF4-FFF2-40B4-BE49-F238E27FC236}">
                <a16:creationId xmlns:a16="http://schemas.microsoft.com/office/drawing/2014/main" id="{AD3F0484-E52D-46E9-8F0E-0BD398441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023967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180" userDrawn="1">
          <p15:clr>
            <a:srgbClr val="FBAE40"/>
          </p15:clr>
        </p15:guide>
        <p15:guide id="3" orient="horz" pos="4065" userDrawn="1">
          <p15:clr>
            <a:srgbClr val="FBAE40"/>
          </p15:clr>
        </p15:guide>
        <p15:guide id="4" orient="horz" pos="210" userDrawn="1">
          <p15:clr>
            <a:srgbClr val="FBAE40"/>
          </p15:clr>
        </p15:guide>
        <p15:guide id="5" pos="1084" userDrawn="1">
          <p15:clr>
            <a:srgbClr val="FBAE40"/>
          </p15:clr>
        </p15:guide>
        <p15:guide id="6" pos="7265" userDrawn="1">
          <p15:clr>
            <a:srgbClr val="FBAE40"/>
          </p15:clr>
        </p15:guide>
        <p15:guide id="7" orient="horz" pos="75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Макет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DB88C8-03FA-FC76-45ED-B3B0E86D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641" y="226234"/>
            <a:ext cx="9837738" cy="58477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3800" b="1">
                <a:latin typeface="+mj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FDE214E-5CC0-46A1-7918-AE492F094888}"/>
              </a:ext>
            </a:extLst>
          </p:cNvPr>
          <p:cNvSpPr/>
          <p:nvPr userDrawn="1"/>
        </p:nvSpPr>
        <p:spPr>
          <a:xfrm>
            <a:off x="2015882" y="2284484"/>
            <a:ext cx="4352630" cy="416593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EDC1293-1EBA-E313-E8CF-03B2F9713BCF}"/>
              </a:ext>
            </a:extLst>
          </p:cNvPr>
          <p:cNvSpPr/>
          <p:nvPr userDrawn="1"/>
        </p:nvSpPr>
        <p:spPr>
          <a:xfrm>
            <a:off x="2530670" y="2284750"/>
            <a:ext cx="3316704" cy="4849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1" name="Текст 24">
            <a:extLst>
              <a:ext uri="{FF2B5EF4-FFF2-40B4-BE49-F238E27FC236}">
                <a16:creationId xmlns:a16="http://schemas.microsoft.com/office/drawing/2014/main" id="{580B6701-96E8-359A-3D10-7CA7556E6A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37307" y="2284750"/>
            <a:ext cx="3309781" cy="484951"/>
          </a:xfrm>
        </p:spPr>
        <p:txBody>
          <a:bodyPr lIns="0" tIns="0" rIns="0" bIns="0" anchor="ctr" anchorCtr="1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9AD90E2B-FC13-EA00-24AD-5D808A40BD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3227" y="2989488"/>
            <a:ext cx="3737940" cy="3150906"/>
          </a:xfrm>
        </p:spPr>
        <p:txBody>
          <a:bodyPr wrap="square"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/>
            </a:lvl2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Текст 24">
            <a:extLst>
              <a:ext uri="{FF2B5EF4-FFF2-40B4-BE49-F238E27FC236}">
                <a16:creationId xmlns:a16="http://schemas.microsoft.com/office/drawing/2014/main" id="{37956E23-F986-B582-0C7E-7B1C73BE436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09169" y="1147760"/>
            <a:ext cx="9810750" cy="800024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3" name="Прямоугольник 162">
            <a:extLst>
              <a:ext uri="{FF2B5EF4-FFF2-40B4-BE49-F238E27FC236}">
                <a16:creationId xmlns:a16="http://schemas.microsoft.com/office/drawing/2014/main" id="{07551EE7-C8F6-2EF3-F0BF-15DDD23A56A5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4" name="Рисунок 163">
            <a:hlinkClick r:id="rId2"/>
            <a:extLst>
              <a:ext uri="{FF2B5EF4-FFF2-40B4-BE49-F238E27FC236}">
                <a16:creationId xmlns:a16="http://schemas.microsoft.com/office/drawing/2014/main" id="{74FB0920-6D98-AC15-EA88-76F59D1E1B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235" name="Прямоугольник 234">
            <a:extLst>
              <a:ext uri="{FF2B5EF4-FFF2-40B4-BE49-F238E27FC236}">
                <a16:creationId xmlns:a16="http://schemas.microsoft.com/office/drawing/2014/main" id="{AD6FC3DE-FF01-180D-ED66-EF27307DC69A}"/>
              </a:ext>
            </a:extLst>
          </p:cNvPr>
          <p:cNvSpPr/>
          <p:nvPr userDrawn="1"/>
        </p:nvSpPr>
        <p:spPr>
          <a:xfrm>
            <a:off x="6882371" y="2291271"/>
            <a:ext cx="4352630" cy="416191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6" name="Прямоугольник 235">
            <a:extLst>
              <a:ext uri="{FF2B5EF4-FFF2-40B4-BE49-F238E27FC236}">
                <a16:creationId xmlns:a16="http://schemas.microsoft.com/office/drawing/2014/main" id="{12A3BDF9-45DB-CF39-B6CB-E62831A5D45B}"/>
              </a:ext>
            </a:extLst>
          </p:cNvPr>
          <p:cNvSpPr/>
          <p:nvPr userDrawn="1"/>
        </p:nvSpPr>
        <p:spPr>
          <a:xfrm>
            <a:off x="7400334" y="2291536"/>
            <a:ext cx="3316704" cy="4849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7" name="Текст 24">
            <a:extLst>
              <a:ext uri="{FF2B5EF4-FFF2-40B4-BE49-F238E27FC236}">
                <a16:creationId xmlns:a16="http://schemas.microsoft.com/office/drawing/2014/main" id="{4BF239EF-9E66-6CA3-6B4D-7738E449AA1F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7403796" y="2291536"/>
            <a:ext cx="3309781" cy="484951"/>
          </a:xfrm>
        </p:spPr>
        <p:txBody>
          <a:bodyPr lIns="0" tIns="0" rIns="0" bIns="0" anchor="ctr" anchorCtr="1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6" name="Текст 13">
            <a:extLst>
              <a:ext uri="{FF2B5EF4-FFF2-40B4-BE49-F238E27FC236}">
                <a16:creationId xmlns:a16="http://schemas.microsoft.com/office/drawing/2014/main" id="{1F7143F7-0A33-FE59-AE32-5533B3B0CAD0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7191833" y="2989488"/>
            <a:ext cx="3737940" cy="3150906"/>
          </a:xfrm>
        </p:spPr>
        <p:txBody>
          <a:bodyPr wrap="square"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/>
            </a:lvl2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84" name="Рисунок 83">
            <a:hlinkClick r:id="rId2"/>
            <a:extLst>
              <a:ext uri="{FF2B5EF4-FFF2-40B4-BE49-F238E27FC236}">
                <a16:creationId xmlns:a16="http://schemas.microsoft.com/office/drawing/2014/main" id="{1AAB16A0-D2EE-4471-8557-962D451BA62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885B8BC-E306-4A4C-BEC9-ABF877460A0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17" name="Номер слайда 3">
            <a:extLst>
              <a:ext uri="{FF2B5EF4-FFF2-40B4-BE49-F238E27FC236}">
                <a16:creationId xmlns:a16="http://schemas.microsoft.com/office/drawing/2014/main" id="{F9BB9BD3-B368-479B-959E-D56BDCBA2CA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4370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180">
          <p15:clr>
            <a:srgbClr val="FBAE40"/>
          </p15:clr>
        </p15:guide>
        <p15:guide id="3" orient="horz" pos="4065">
          <p15:clr>
            <a:srgbClr val="FBAE40"/>
          </p15:clr>
        </p15:guide>
        <p15:guide id="4" orient="horz" pos="210">
          <p15:clr>
            <a:srgbClr val="FBAE40"/>
          </p15:clr>
        </p15:guide>
        <p15:guide id="5" pos="1084">
          <p15:clr>
            <a:srgbClr val="FBAE40"/>
          </p15:clr>
        </p15:guide>
        <p15:guide id="6" pos="7265">
          <p15:clr>
            <a:srgbClr val="FBAE40"/>
          </p15:clr>
        </p15:guide>
        <p15:guide id="7" orient="horz" pos="75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Рисунок 39">
            <a:extLst>
              <a:ext uri="{FF2B5EF4-FFF2-40B4-BE49-F238E27FC236}">
                <a16:creationId xmlns:a16="http://schemas.microsoft.com/office/drawing/2014/main" id="{4E9A444B-98B7-80C5-83DD-7479E185D8E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450" y="0"/>
            <a:ext cx="370205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237" name="Прямоугольник 236">
            <a:extLst>
              <a:ext uri="{FF2B5EF4-FFF2-40B4-BE49-F238E27FC236}">
                <a16:creationId xmlns:a16="http://schemas.microsoft.com/office/drawing/2014/main" id="{6E30EDE6-C857-748C-F363-8C15BF2F67AD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38" name="Рисунок 237">
            <a:hlinkClick r:id="rId2"/>
            <a:extLst>
              <a:ext uri="{FF2B5EF4-FFF2-40B4-BE49-F238E27FC236}">
                <a16:creationId xmlns:a16="http://schemas.microsoft.com/office/drawing/2014/main" id="{12CD0E52-750D-1E3F-E0FF-FEA15E65AB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314" name="Заголовок 1">
            <a:extLst>
              <a:ext uri="{FF2B5EF4-FFF2-40B4-BE49-F238E27FC236}">
                <a16:creationId xmlns:a16="http://schemas.microsoft.com/office/drawing/2014/main" id="{83E94931-EBB3-A85D-F84C-6C2B0AAAD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268919" y="284950"/>
            <a:ext cx="6261436" cy="1064407"/>
          </a:xfrm>
        </p:spPr>
        <p:txBody>
          <a:bodyPr wrap="square" lIns="0" tIns="0" rIns="0" bIns="0" anchor="t" anchorCtr="0">
            <a:normAutofit/>
          </a:bodyPr>
          <a:lstStyle>
            <a:lvl1pPr>
              <a:lnSpc>
                <a:spcPct val="90000"/>
              </a:lnSpc>
              <a:defRPr sz="3800" b="1"/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sp>
        <p:nvSpPr>
          <p:cNvPr id="315" name="Текст 24">
            <a:extLst>
              <a:ext uri="{FF2B5EF4-FFF2-40B4-BE49-F238E27FC236}">
                <a16:creationId xmlns:a16="http://schemas.microsoft.com/office/drawing/2014/main" id="{32E02C11-04DB-9A56-BDFE-3E479ED5A421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5294313" y="1670021"/>
            <a:ext cx="6244258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7" name="Текст 24">
            <a:extLst>
              <a:ext uri="{FF2B5EF4-FFF2-40B4-BE49-F238E27FC236}">
                <a16:creationId xmlns:a16="http://schemas.microsoft.com/office/drawing/2014/main" id="{04DF5146-9F91-E09B-465C-1D51A74CE87E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5294313" y="2763174"/>
            <a:ext cx="6244258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20" name="Текст 24">
            <a:extLst>
              <a:ext uri="{FF2B5EF4-FFF2-40B4-BE49-F238E27FC236}">
                <a16:creationId xmlns:a16="http://schemas.microsoft.com/office/drawing/2014/main" id="{B2D68628-1E11-8014-8015-573FBDD5F94D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294313" y="3859474"/>
            <a:ext cx="2879682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  <a:br>
              <a:rPr lang="ru-RU" dirty="0"/>
            </a:br>
            <a:endParaRPr lang="ru-RU" dirty="0"/>
          </a:p>
        </p:txBody>
      </p:sp>
      <p:sp>
        <p:nvSpPr>
          <p:cNvPr id="321" name="Текст 24">
            <a:extLst>
              <a:ext uri="{FF2B5EF4-FFF2-40B4-BE49-F238E27FC236}">
                <a16:creationId xmlns:a16="http://schemas.microsoft.com/office/drawing/2014/main" id="{B2DDD1AC-A449-4152-7A67-861780196336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650673" y="3859474"/>
            <a:ext cx="2879682" cy="800024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322" name="Текст 24">
            <a:extLst>
              <a:ext uri="{FF2B5EF4-FFF2-40B4-BE49-F238E27FC236}">
                <a16:creationId xmlns:a16="http://schemas.microsoft.com/office/drawing/2014/main" id="{99604310-D1B7-DFB3-C8BB-47A6B28653D9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5294313" y="4954620"/>
            <a:ext cx="6244258" cy="1498568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81" name="Рисунок 80">
            <a:hlinkClick r:id="rId2"/>
            <a:extLst>
              <a:ext uri="{FF2B5EF4-FFF2-40B4-BE49-F238E27FC236}">
                <a16:creationId xmlns:a16="http://schemas.microsoft.com/office/drawing/2014/main" id="{C92C6E8D-7ABB-48D5-A749-BAF89E96A91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F89A7D4-DE9E-4BC6-97BD-22E33C69FF5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id="{CEEEC219-3C4C-465D-B0E8-A4A2105A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1530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341" userDrawn="1">
          <p15:clr>
            <a:srgbClr val="FBAE40"/>
          </p15:clr>
        </p15:guide>
        <p15:guide id="3" pos="7265" userDrawn="1">
          <p15:clr>
            <a:srgbClr val="FBAE40"/>
          </p15:clr>
        </p15:guide>
        <p15:guide id="4" pos="1084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  <p15:guide id="7" pos="3000" userDrawn="1">
          <p15:clr>
            <a:srgbClr val="FBAE40"/>
          </p15:clr>
        </p15:guide>
        <p15:guide id="8" pos="53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Рисунок 39">
            <a:extLst>
              <a:ext uri="{FF2B5EF4-FFF2-40B4-BE49-F238E27FC236}">
                <a16:creationId xmlns:a16="http://schemas.microsoft.com/office/drawing/2014/main" id="{4E9A444B-98B7-80C5-83DD-7479E185D8E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89950" y="0"/>
            <a:ext cx="370205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237" name="Прямоугольник 236">
            <a:extLst>
              <a:ext uri="{FF2B5EF4-FFF2-40B4-BE49-F238E27FC236}">
                <a16:creationId xmlns:a16="http://schemas.microsoft.com/office/drawing/2014/main" id="{6E30EDE6-C857-748C-F363-8C15BF2F67AD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38" name="Рисунок 237">
            <a:hlinkClick r:id="rId2"/>
            <a:extLst>
              <a:ext uri="{FF2B5EF4-FFF2-40B4-BE49-F238E27FC236}">
                <a16:creationId xmlns:a16="http://schemas.microsoft.com/office/drawing/2014/main" id="{12CD0E52-750D-1E3F-E0FF-FEA15E65AB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314" name="Заголовок 1">
            <a:extLst>
              <a:ext uri="{FF2B5EF4-FFF2-40B4-BE49-F238E27FC236}">
                <a16:creationId xmlns:a16="http://schemas.microsoft.com/office/drawing/2014/main" id="{83E94931-EBB3-A85D-F84C-6C2B0AAAD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95456" y="284950"/>
            <a:ext cx="6261436" cy="1064407"/>
          </a:xfrm>
        </p:spPr>
        <p:txBody>
          <a:bodyPr wrap="square" lIns="0" tIns="0" rIns="0" bIns="0" anchor="t" anchorCtr="0">
            <a:normAutofit/>
          </a:bodyPr>
          <a:lstStyle>
            <a:lvl1pPr>
              <a:lnSpc>
                <a:spcPct val="90000"/>
              </a:lnSpc>
              <a:defRPr sz="3800" b="1"/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sp>
        <p:nvSpPr>
          <p:cNvPr id="315" name="Текст 24">
            <a:extLst>
              <a:ext uri="{FF2B5EF4-FFF2-40B4-BE49-F238E27FC236}">
                <a16:creationId xmlns:a16="http://schemas.microsoft.com/office/drawing/2014/main" id="{32E02C11-04DB-9A56-BDFE-3E479ED5A421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1720850" y="1670021"/>
            <a:ext cx="6244258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7" name="Текст 24">
            <a:extLst>
              <a:ext uri="{FF2B5EF4-FFF2-40B4-BE49-F238E27FC236}">
                <a16:creationId xmlns:a16="http://schemas.microsoft.com/office/drawing/2014/main" id="{04DF5146-9F91-E09B-465C-1D51A74CE87E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1720850" y="2763174"/>
            <a:ext cx="6244258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20" name="Текст 24">
            <a:extLst>
              <a:ext uri="{FF2B5EF4-FFF2-40B4-BE49-F238E27FC236}">
                <a16:creationId xmlns:a16="http://schemas.microsoft.com/office/drawing/2014/main" id="{B2D68628-1E11-8014-8015-573FBDD5F94D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720850" y="3859474"/>
            <a:ext cx="2879682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  <a:br>
              <a:rPr lang="ru-RU" dirty="0"/>
            </a:br>
            <a:endParaRPr lang="ru-RU" dirty="0"/>
          </a:p>
        </p:txBody>
      </p:sp>
      <p:sp>
        <p:nvSpPr>
          <p:cNvPr id="321" name="Текст 24">
            <a:extLst>
              <a:ext uri="{FF2B5EF4-FFF2-40B4-BE49-F238E27FC236}">
                <a16:creationId xmlns:a16="http://schemas.microsoft.com/office/drawing/2014/main" id="{B2DDD1AC-A449-4152-7A67-861780196336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5077210" y="3859474"/>
            <a:ext cx="2879682" cy="800024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322" name="Текст 24">
            <a:extLst>
              <a:ext uri="{FF2B5EF4-FFF2-40B4-BE49-F238E27FC236}">
                <a16:creationId xmlns:a16="http://schemas.microsoft.com/office/drawing/2014/main" id="{99604310-D1B7-DFB3-C8BB-47A6B28653D9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1720850" y="4954620"/>
            <a:ext cx="6244258" cy="1498568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81" name="Рисунок 80">
            <a:hlinkClick r:id="rId2"/>
            <a:extLst>
              <a:ext uri="{FF2B5EF4-FFF2-40B4-BE49-F238E27FC236}">
                <a16:creationId xmlns:a16="http://schemas.microsoft.com/office/drawing/2014/main" id="{9A391268-860F-4226-B4BF-7BC245EB73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5B1A766-666E-45E6-AEA0-FA47FB626DD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id="{F0B063CB-5A75-48EB-8A5A-B11EFCF43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98306" y="6513706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09501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341" userDrawn="1">
          <p15:clr>
            <a:srgbClr val="FBAE40"/>
          </p15:clr>
        </p15:guide>
        <p15:guide id="3" pos="7265" userDrawn="1">
          <p15:clr>
            <a:srgbClr val="FBAE40"/>
          </p15:clr>
        </p15:guide>
        <p15:guide id="4" pos="1084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  <p15:guide id="7" pos="3000" userDrawn="1">
          <p15:clr>
            <a:srgbClr val="FBAE40"/>
          </p15:clr>
        </p15:guide>
        <p15:guide id="8" pos="533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Макет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51DF49A-1429-1D54-86A1-62052E8E7592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>
            <a:hlinkClick r:id="rId2"/>
            <a:extLst>
              <a:ext uri="{FF2B5EF4-FFF2-40B4-BE49-F238E27FC236}">
                <a16:creationId xmlns:a16="http://schemas.microsoft.com/office/drawing/2014/main" id="{046AEF58-647A-2A38-CA5C-3A0F167F4E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75" name="Заголовок 1">
            <a:extLst>
              <a:ext uri="{FF2B5EF4-FFF2-40B4-BE49-F238E27FC236}">
                <a16:creationId xmlns:a16="http://schemas.microsoft.com/office/drawing/2014/main" id="{81A267BE-931F-37E6-1F7E-96697622290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686641" y="226234"/>
            <a:ext cx="9837738" cy="584775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38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2" name="Рисунок 81">
            <a:extLst>
              <a:ext uri="{FF2B5EF4-FFF2-40B4-BE49-F238E27FC236}">
                <a16:creationId xmlns:a16="http://schemas.microsoft.com/office/drawing/2014/main" id="{2D2B90AD-409E-F856-7B69-D0A33F9584BB}"/>
              </a:ext>
            </a:extLst>
          </p:cNvPr>
          <p:cNvSpPr>
            <a:spLocks noGrp="1" noChangeAspect="1"/>
          </p:cNvSpPr>
          <p:nvPr userDrawn="1">
            <p:ph type="pic" sz="quarter" idx="12"/>
          </p:nvPr>
        </p:nvSpPr>
        <p:spPr>
          <a:xfrm>
            <a:off x="2050507" y="1805728"/>
            <a:ext cx="1639389" cy="1639389"/>
          </a:xfrm>
          <a:custGeom>
            <a:avLst/>
            <a:gdLst>
              <a:gd name="connsiteX0" fmla="*/ 714600 w 1429200"/>
              <a:gd name="connsiteY0" fmla="*/ 0 h 1429200"/>
              <a:gd name="connsiteX1" fmla="*/ 1429200 w 1429200"/>
              <a:gd name="connsiteY1" fmla="*/ 714600 h 1429200"/>
              <a:gd name="connsiteX2" fmla="*/ 714600 w 1429200"/>
              <a:gd name="connsiteY2" fmla="*/ 1429200 h 1429200"/>
              <a:gd name="connsiteX3" fmla="*/ 0 w 1429200"/>
              <a:gd name="connsiteY3" fmla="*/ 714600 h 1429200"/>
              <a:gd name="connsiteX4" fmla="*/ 714600 w 1429200"/>
              <a:gd name="connsiteY4" fmla="*/ 0 h 14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9200" h="1429200">
                <a:moveTo>
                  <a:pt x="714600" y="0"/>
                </a:moveTo>
                <a:cubicBezTo>
                  <a:pt x="1109263" y="0"/>
                  <a:pt x="1429200" y="319937"/>
                  <a:pt x="1429200" y="714600"/>
                </a:cubicBezTo>
                <a:cubicBezTo>
                  <a:pt x="1429200" y="1109263"/>
                  <a:pt x="1109263" y="1429200"/>
                  <a:pt x="714600" y="1429200"/>
                </a:cubicBezTo>
                <a:cubicBezTo>
                  <a:pt x="319937" y="1429200"/>
                  <a:pt x="0" y="1109263"/>
                  <a:pt x="0" y="714600"/>
                </a:cubicBezTo>
                <a:cubicBezTo>
                  <a:pt x="0" y="319937"/>
                  <a:pt x="319937" y="0"/>
                  <a:pt x="71460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1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id="{F4C0FAD9-79F1-E13B-9FEF-701CCD4588EF}"/>
              </a:ext>
            </a:extLst>
          </p:cNvPr>
          <p:cNvSpPr/>
          <p:nvPr userDrawn="1"/>
        </p:nvSpPr>
        <p:spPr>
          <a:xfrm>
            <a:off x="1739902" y="3667663"/>
            <a:ext cx="2260598" cy="253892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EFB70C55-50FC-503B-24B7-7255AEDC1D66}"/>
              </a:ext>
            </a:extLst>
          </p:cNvPr>
          <p:cNvSpPr/>
          <p:nvPr userDrawn="1"/>
        </p:nvSpPr>
        <p:spPr>
          <a:xfrm rot="5400000" flipH="1">
            <a:off x="2796260" y="5377158"/>
            <a:ext cx="145458" cy="151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Рисунок 96">
            <a:extLst>
              <a:ext uri="{FF2B5EF4-FFF2-40B4-BE49-F238E27FC236}">
                <a16:creationId xmlns:a16="http://schemas.microsoft.com/office/drawing/2014/main" id="{1618A364-89EE-F1BD-71EE-28AE5443B7ED}"/>
              </a:ext>
            </a:extLst>
          </p:cNvPr>
          <p:cNvSpPr>
            <a:spLocks noGrp="1" noChangeAspect="1"/>
          </p:cNvSpPr>
          <p:nvPr userDrawn="1">
            <p:ph type="pic" sz="quarter" idx="13"/>
          </p:nvPr>
        </p:nvSpPr>
        <p:spPr>
          <a:xfrm>
            <a:off x="4565107" y="1805728"/>
            <a:ext cx="1639389" cy="1639389"/>
          </a:xfrm>
          <a:custGeom>
            <a:avLst/>
            <a:gdLst>
              <a:gd name="connsiteX0" fmla="*/ 714600 w 1429200"/>
              <a:gd name="connsiteY0" fmla="*/ 0 h 1429200"/>
              <a:gd name="connsiteX1" fmla="*/ 1429200 w 1429200"/>
              <a:gd name="connsiteY1" fmla="*/ 714600 h 1429200"/>
              <a:gd name="connsiteX2" fmla="*/ 714600 w 1429200"/>
              <a:gd name="connsiteY2" fmla="*/ 1429200 h 1429200"/>
              <a:gd name="connsiteX3" fmla="*/ 0 w 1429200"/>
              <a:gd name="connsiteY3" fmla="*/ 714600 h 1429200"/>
              <a:gd name="connsiteX4" fmla="*/ 714600 w 1429200"/>
              <a:gd name="connsiteY4" fmla="*/ 0 h 14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9200" h="1429200">
                <a:moveTo>
                  <a:pt x="714600" y="0"/>
                </a:moveTo>
                <a:cubicBezTo>
                  <a:pt x="1109263" y="0"/>
                  <a:pt x="1429200" y="319937"/>
                  <a:pt x="1429200" y="714600"/>
                </a:cubicBezTo>
                <a:cubicBezTo>
                  <a:pt x="1429200" y="1109263"/>
                  <a:pt x="1109263" y="1429200"/>
                  <a:pt x="714600" y="1429200"/>
                </a:cubicBezTo>
                <a:cubicBezTo>
                  <a:pt x="319937" y="1429200"/>
                  <a:pt x="0" y="1109263"/>
                  <a:pt x="0" y="714600"/>
                </a:cubicBezTo>
                <a:cubicBezTo>
                  <a:pt x="0" y="319937"/>
                  <a:pt x="319937" y="0"/>
                  <a:pt x="71460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1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28EC5021-436C-3C0E-DC0B-0EBEFDDD6252}"/>
              </a:ext>
            </a:extLst>
          </p:cNvPr>
          <p:cNvSpPr/>
          <p:nvPr userDrawn="1"/>
        </p:nvSpPr>
        <p:spPr>
          <a:xfrm>
            <a:off x="4254502" y="3667663"/>
            <a:ext cx="2260598" cy="253892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16052FE2-C027-5086-3B47-A9AB1B6B80CF}"/>
              </a:ext>
            </a:extLst>
          </p:cNvPr>
          <p:cNvSpPr/>
          <p:nvPr userDrawn="1"/>
        </p:nvSpPr>
        <p:spPr>
          <a:xfrm rot="5400000" flipH="1">
            <a:off x="5310860" y="5377158"/>
            <a:ext cx="145458" cy="151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Рисунок 99">
            <a:extLst>
              <a:ext uri="{FF2B5EF4-FFF2-40B4-BE49-F238E27FC236}">
                <a16:creationId xmlns:a16="http://schemas.microsoft.com/office/drawing/2014/main" id="{07823687-30A4-237C-CB60-A295C520D158}"/>
              </a:ext>
            </a:extLst>
          </p:cNvPr>
          <p:cNvSpPr>
            <a:spLocks noGrp="1" noChangeAspect="1"/>
          </p:cNvSpPr>
          <p:nvPr userDrawn="1">
            <p:ph type="pic" sz="quarter" idx="14"/>
          </p:nvPr>
        </p:nvSpPr>
        <p:spPr>
          <a:xfrm>
            <a:off x="7079707" y="1805728"/>
            <a:ext cx="1639389" cy="1639389"/>
          </a:xfrm>
          <a:custGeom>
            <a:avLst/>
            <a:gdLst>
              <a:gd name="connsiteX0" fmla="*/ 714600 w 1429200"/>
              <a:gd name="connsiteY0" fmla="*/ 0 h 1429200"/>
              <a:gd name="connsiteX1" fmla="*/ 1429200 w 1429200"/>
              <a:gd name="connsiteY1" fmla="*/ 714600 h 1429200"/>
              <a:gd name="connsiteX2" fmla="*/ 714600 w 1429200"/>
              <a:gd name="connsiteY2" fmla="*/ 1429200 h 1429200"/>
              <a:gd name="connsiteX3" fmla="*/ 0 w 1429200"/>
              <a:gd name="connsiteY3" fmla="*/ 714600 h 1429200"/>
              <a:gd name="connsiteX4" fmla="*/ 714600 w 1429200"/>
              <a:gd name="connsiteY4" fmla="*/ 0 h 14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9200" h="1429200">
                <a:moveTo>
                  <a:pt x="714600" y="0"/>
                </a:moveTo>
                <a:cubicBezTo>
                  <a:pt x="1109263" y="0"/>
                  <a:pt x="1429200" y="319937"/>
                  <a:pt x="1429200" y="714600"/>
                </a:cubicBezTo>
                <a:cubicBezTo>
                  <a:pt x="1429200" y="1109263"/>
                  <a:pt x="1109263" y="1429200"/>
                  <a:pt x="714600" y="1429200"/>
                </a:cubicBezTo>
                <a:cubicBezTo>
                  <a:pt x="319937" y="1429200"/>
                  <a:pt x="0" y="1109263"/>
                  <a:pt x="0" y="714600"/>
                </a:cubicBezTo>
                <a:cubicBezTo>
                  <a:pt x="0" y="319937"/>
                  <a:pt x="319937" y="0"/>
                  <a:pt x="71460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1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8977EFC8-AFBE-2D2A-DA90-71F153DF760C}"/>
              </a:ext>
            </a:extLst>
          </p:cNvPr>
          <p:cNvSpPr/>
          <p:nvPr userDrawn="1"/>
        </p:nvSpPr>
        <p:spPr>
          <a:xfrm>
            <a:off x="6769102" y="3667663"/>
            <a:ext cx="2260598" cy="253892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7FECB34F-2EFB-DA5D-734B-9C989E67928B}"/>
              </a:ext>
            </a:extLst>
          </p:cNvPr>
          <p:cNvSpPr/>
          <p:nvPr userDrawn="1"/>
        </p:nvSpPr>
        <p:spPr>
          <a:xfrm rot="5400000" flipH="1">
            <a:off x="7825460" y="5377158"/>
            <a:ext cx="145458" cy="151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Рисунок 102">
            <a:extLst>
              <a:ext uri="{FF2B5EF4-FFF2-40B4-BE49-F238E27FC236}">
                <a16:creationId xmlns:a16="http://schemas.microsoft.com/office/drawing/2014/main" id="{29B8150B-6419-3232-81FD-FD79940DB218}"/>
              </a:ext>
            </a:extLst>
          </p:cNvPr>
          <p:cNvSpPr>
            <a:spLocks noGrp="1" noChangeAspect="1"/>
          </p:cNvSpPr>
          <p:nvPr userDrawn="1">
            <p:ph type="pic" sz="quarter" idx="15"/>
          </p:nvPr>
        </p:nvSpPr>
        <p:spPr>
          <a:xfrm>
            <a:off x="9594307" y="1805728"/>
            <a:ext cx="1639389" cy="1639389"/>
          </a:xfrm>
          <a:custGeom>
            <a:avLst/>
            <a:gdLst>
              <a:gd name="connsiteX0" fmla="*/ 714600 w 1429200"/>
              <a:gd name="connsiteY0" fmla="*/ 0 h 1429200"/>
              <a:gd name="connsiteX1" fmla="*/ 1429200 w 1429200"/>
              <a:gd name="connsiteY1" fmla="*/ 714600 h 1429200"/>
              <a:gd name="connsiteX2" fmla="*/ 714600 w 1429200"/>
              <a:gd name="connsiteY2" fmla="*/ 1429200 h 1429200"/>
              <a:gd name="connsiteX3" fmla="*/ 0 w 1429200"/>
              <a:gd name="connsiteY3" fmla="*/ 714600 h 1429200"/>
              <a:gd name="connsiteX4" fmla="*/ 714600 w 1429200"/>
              <a:gd name="connsiteY4" fmla="*/ 0 h 14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9200" h="1429200">
                <a:moveTo>
                  <a:pt x="714600" y="0"/>
                </a:moveTo>
                <a:cubicBezTo>
                  <a:pt x="1109263" y="0"/>
                  <a:pt x="1429200" y="319937"/>
                  <a:pt x="1429200" y="714600"/>
                </a:cubicBezTo>
                <a:cubicBezTo>
                  <a:pt x="1429200" y="1109263"/>
                  <a:pt x="1109263" y="1429200"/>
                  <a:pt x="714600" y="1429200"/>
                </a:cubicBezTo>
                <a:cubicBezTo>
                  <a:pt x="319937" y="1429200"/>
                  <a:pt x="0" y="1109263"/>
                  <a:pt x="0" y="714600"/>
                </a:cubicBezTo>
                <a:cubicBezTo>
                  <a:pt x="0" y="319937"/>
                  <a:pt x="319937" y="0"/>
                  <a:pt x="71460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1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27DF88D3-3DC0-BB1C-1F80-0196672FFE6E}"/>
              </a:ext>
            </a:extLst>
          </p:cNvPr>
          <p:cNvSpPr/>
          <p:nvPr userDrawn="1"/>
        </p:nvSpPr>
        <p:spPr>
          <a:xfrm>
            <a:off x="9283702" y="3667663"/>
            <a:ext cx="2260598" cy="253892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457DC673-1360-42CD-4194-C7017B622717}"/>
              </a:ext>
            </a:extLst>
          </p:cNvPr>
          <p:cNvSpPr/>
          <p:nvPr userDrawn="1"/>
        </p:nvSpPr>
        <p:spPr>
          <a:xfrm rot="5400000" flipH="1">
            <a:off x="10340060" y="5377158"/>
            <a:ext cx="145458" cy="151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Текст 24">
            <a:extLst>
              <a:ext uri="{FF2B5EF4-FFF2-40B4-BE49-F238E27FC236}">
                <a16:creationId xmlns:a16="http://schemas.microsoft.com/office/drawing/2014/main" id="{6159B658-2E92-5A31-4179-4ACC0CC19D68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1981676" y="4314229"/>
            <a:ext cx="1776144" cy="160927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7" name="Текст 24">
            <a:extLst>
              <a:ext uri="{FF2B5EF4-FFF2-40B4-BE49-F238E27FC236}">
                <a16:creationId xmlns:a16="http://schemas.microsoft.com/office/drawing/2014/main" id="{A797D723-1D78-4F83-5460-AF9CF3262547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981675" y="3844598"/>
            <a:ext cx="1776146" cy="392801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20" name="Текст 24">
            <a:extLst>
              <a:ext uri="{FF2B5EF4-FFF2-40B4-BE49-F238E27FC236}">
                <a16:creationId xmlns:a16="http://schemas.microsoft.com/office/drawing/2014/main" id="{338D8088-446D-FE41-59DA-9827F8DF0F5F}"/>
              </a:ext>
            </a:extLst>
          </p:cNvPr>
          <p:cNvSpPr>
            <a:spLocks noGrp="1"/>
          </p:cNvSpPr>
          <p:nvPr userDrawn="1">
            <p:ph type="body" sz="quarter" idx="24"/>
          </p:nvPr>
        </p:nvSpPr>
        <p:spPr>
          <a:xfrm>
            <a:off x="4504468" y="4314229"/>
            <a:ext cx="1776144" cy="160927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1" name="Текст 24">
            <a:extLst>
              <a:ext uri="{FF2B5EF4-FFF2-40B4-BE49-F238E27FC236}">
                <a16:creationId xmlns:a16="http://schemas.microsoft.com/office/drawing/2014/main" id="{54824AF8-F2E2-00CA-7D76-8A18F9B83F16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4504467" y="3844598"/>
            <a:ext cx="1776146" cy="392801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23" name="Текст 24">
            <a:extLst>
              <a:ext uri="{FF2B5EF4-FFF2-40B4-BE49-F238E27FC236}">
                <a16:creationId xmlns:a16="http://schemas.microsoft.com/office/drawing/2014/main" id="{731AAD6D-F512-EBA9-6EF8-2728B6F00A78}"/>
              </a:ext>
            </a:extLst>
          </p:cNvPr>
          <p:cNvSpPr>
            <a:spLocks noGrp="1"/>
          </p:cNvSpPr>
          <p:nvPr userDrawn="1">
            <p:ph type="body" sz="quarter" idx="26"/>
          </p:nvPr>
        </p:nvSpPr>
        <p:spPr>
          <a:xfrm>
            <a:off x="7019068" y="4314229"/>
            <a:ext cx="1776144" cy="160927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4" name="Текст 24">
            <a:extLst>
              <a:ext uri="{FF2B5EF4-FFF2-40B4-BE49-F238E27FC236}">
                <a16:creationId xmlns:a16="http://schemas.microsoft.com/office/drawing/2014/main" id="{D875F80B-3C7F-EE89-2908-430DB3B727C9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7019067" y="3844598"/>
            <a:ext cx="1776146" cy="392801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26" name="Текст 24">
            <a:extLst>
              <a:ext uri="{FF2B5EF4-FFF2-40B4-BE49-F238E27FC236}">
                <a16:creationId xmlns:a16="http://schemas.microsoft.com/office/drawing/2014/main" id="{B9086B43-EBCE-DCA1-06C7-6900DC0CCD49}"/>
              </a:ext>
            </a:extLst>
          </p:cNvPr>
          <p:cNvSpPr>
            <a:spLocks noGrp="1"/>
          </p:cNvSpPr>
          <p:nvPr userDrawn="1">
            <p:ph type="body" sz="quarter" idx="28"/>
          </p:nvPr>
        </p:nvSpPr>
        <p:spPr>
          <a:xfrm>
            <a:off x="9528267" y="4314229"/>
            <a:ext cx="1776144" cy="1609270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7" name="Текст 24">
            <a:extLst>
              <a:ext uri="{FF2B5EF4-FFF2-40B4-BE49-F238E27FC236}">
                <a16:creationId xmlns:a16="http://schemas.microsoft.com/office/drawing/2014/main" id="{F586BB22-23DB-5127-82AC-62BA21E16665}"/>
              </a:ext>
            </a:extLst>
          </p:cNvPr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9528267" y="3844598"/>
            <a:ext cx="1776146" cy="392801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pic>
        <p:nvPicPr>
          <p:cNvPr id="95" name="Рисунок 94">
            <a:hlinkClick r:id="rId2"/>
            <a:extLst>
              <a:ext uri="{FF2B5EF4-FFF2-40B4-BE49-F238E27FC236}">
                <a16:creationId xmlns:a16="http://schemas.microsoft.com/office/drawing/2014/main" id="{65BA520B-A2CF-431F-A47D-E62485BFFFE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E0DC2315-4D1C-4097-B118-1AD33786807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27" name="Номер слайда 3">
            <a:extLst>
              <a:ext uri="{FF2B5EF4-FFF2-40B4-BE49-F238E27FC236}">
                <a16:creationId xmlns:a16="http://schemas.microsoft.com/office/drawing/2014/main" id="{63024D2E-4124-48AD-9145-7301BBB09DC3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3178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180">
          <p15:clr>
            <a:srgbClr val="FBAE40"/>
          </p15:clr>
        </p15:guide>
        <p15:guide id="3" pos="7265">
          <p15:clr>
            <a:srgbClr val="FBAE40"/>
          </p15:clr>
        </p15:guide>
        <p15:guide id="4" pos="1085">
          <p15:clr>
            <a:srgbClr val="FBAE40"/>
          </p15:clr>
        </p15:guide>
        <p15:guide id="5" orient="horz" pos="210">
          <p15:clr>
            <a:srgbClr val="FBAE40"/>
          </p15:clr>
        </p15:guide>
        <p15:guide id="6" orient="horz" pos="406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BD173F79-53C6-AA6A-F4FC-231E7A0DF919}"/>
              </a:ext>
            </a:extLst>
          </p:cNvPr>
          <p:cNvSpPr/>
          <p:nvPr userDrawn="1"/>
        </p:nvSpPr>
        <p:spPr>
          <a:xfrm>
            <a:off x="1723079" y="3574506"/>
            <a:ext cx="2812370" cy="133634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0486B3A-95C7-3E39-298A-20F287EF7B03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>
            <a:hlinkClick r:id="rId2"/>
            <a:extLst>
              <a:ext uri="{FF2B5EF4-FFF2-40B4-BE49-F238E27FC236}">
                <a16:creationId xmlns:a16="http://schemas.microsoft.com/office/drawing/2014/main" id="{CC25B7EE-88B4-C44B-D8E2-861541ECED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76" name="Рисунок 39">
            <a:extLst>
              <a:ext uri="{FF2B5EF4-FFF2-40B4-BE49-F238E27FC236}">
                <a16:creationId xmlns:a16="http://schemas.microsoft.com/office/drawing/2014/main" id="{68DA6C7E-BC94-3C97-C4D7-8CBFB564A100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8489950" y="0"/>
            <a:ext cx="370205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77" name="Заголовок 1">
            <a:extLst>
              <a:ext uri="{FF2B5EF4-FFF2-40B4-BE49-F238E27FC236}">
                <a16:creationId xmlns:a16="http://schemas.microsoft.com/office/drawing/2014/main" id="{E7648C65-7E31-3E8B-1061-8FEBBA1AF8A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97044" y="284950"/>
            <a:ext cx="6261436" cy="1064407"/>
          </a:xfrm>
        </p:spPr>
        <p:txBody>
          <a:bodyPr wrap="square" lIns="0" tIns="0" rIns="0" bIns="0" anchor="t" anchorCtr="0">
            <a:normAutofit/>
          </a:bodyPr>
          <a:lstStyle>
            <a:lvl1pPr>
              <a:lnSpc>
                <a:spcPct val="90000"/>
              </a:lnSpc>
              <a:defRPr sz="3800" b="1"/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sp>
        <p:nvSpPr>
          <p:cNvPr id="78" name="Текст 24">
            <a:extLst>
              <a:ext uri="{FF2B5EF4-FFF2-40B4-BE49-F238E27FC236}">
                <a16:creationId xmlns:a16="http://schemas.microsoft.com/office/drawing/2014/main" id="{D91B5219-F84F-4498-781A-EE13BEC1D1A0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1697044" y="1670021"/>
            <a:ext cx="6244258" cy="7560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9" name="Текст 24">
            <a:extLst>
              <a:ext uri="{FF2B5EF4-FFF2-40B4-BE49-F238E27FC236}">
                <a16:creationId xmlns:a16="http://schemas.microsoft.com/office/drawing/2014/main" id="{E1760BE7-6D27-FF6D-B50E-E7EB88BBFDFE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697044" y="2763174"/>
            <a:ext cx="6244258" cy="511367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81" name="Текст 24">
            <a:extLst>
              <a:ext uri="{FF2B5EF4-FFF2-40B4-BE49-F238E27FC236}">
                <a16:creationId xmlns:a16="http://schemas.microsoft.com/office/drawing/2014/main" id="{AE606EBC-18F8-943B-ED75-B0F5D4BA9419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1903207" y="3686010"/>
            <a:ext cx="2452114" cy="1043869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E0D86FE1-85EE-E9B1-6982-38DCFD12BF48}"/>
              </a:ext>
            </a:extLst>
          </p:cNvPr>
          <p:cNvSpPr/>
          <p:nvPr userDrawn="1"/>
        </p:nvSpPr>
        <p:spPr>
          <a:xfrm rot="5400000" flipH="1">
            <a:off x="3056535" y="4082125"/>
            <a:ext cx="145458" cy="151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8BFC3425-C0E6-D6DF-FE89-066BDDFEDBEA}"/>
              </a:ext>
            </a:extLst>
          </p:cNvPr>
          <p:cNvSpPr/>
          <p:nvPr userDrawn="1"/>
        </p:nvSpPr>
        <p:spPr>
          <a:xfrm>
            <a:off x="5128932" y="3574506"/>
            <a:ext cx="2812370" cy="133634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94" name="Текст 24">
            <a:extLst>
              <a:ext uri="{FF2B5EF4-FFF2-40B4-BE49-F238E27FC236}">
                <a16:creationId xmlns:a16="http://schemas.microsoft.com/office/drawing/2014/main" id="{51940EE1-4A01-9939-B2E3-DA58D8E77686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5309060" y="3686010"/>
            <a:ext cx="2452114" cy="1043869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B5089E85-19CA-7382-148B-A796C7328CE3}"/>
              </a:ext>
            </a:extLst>
          </p:cNvPr>
          <p:cNvSpPr/>
          <p:nvPr userDrawn="1"/>
        </p:nvSpPr>
        <p:spPr>
          <a:xfrm rot="5400000" flipH="1">
            <a:off x="6462388" y="4082125"/>
            <a:ext cx="145458" cy="151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FD926DA3-B3AA-794A-B2FB-EF4580666796}"/>
              </a:ext>
            </a:extLst>
          </p:cNvPr>
          <p:cNvSpPr/>
          <p:nvPr userDrawn="1"/>
        </p:nvSpPr>
        <p:spPr>
          <a:xfrm>
            <a:off x="1723079" y="5123924"/>
            <a:ext cx="2812370" cy="133634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97" name="Текст 24">
            <a:extLst>
              <a:ext uri="{FF2B5EF4-FFF2-40B4-BE49-F238E27FC236}">
                <a16:creationId xmlns:a16="http://schemas.microsoft.com/office/drawing/2014/main" id="{98FC3508-1424-577D-BC96-2855FE8F416F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1903207" y="5235428"/>
            <a:ext cx="2452114" cy="1043869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EDE7640A-4CCC-01DF-B035-A5B0C87689A9}"/>
              </a:ext>
            </a:extLst>
          </p:cNvPr>
          <p:cNvSpPr/>
          <p:nvPr userDrawn="1"/>
        </p:nvSpPr>
        <p:spPr>
          <a:xfrm rot="5400000" flipH="1">
            <a:off x="3056535" y="5631543"/>
            <a:ext cx="145458" cy="151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153A37A6-A02C-19DD-683D-13DE5778CE14}"/>
              </a:ext>
            </a:extLst>
          </p:cNvPr>
          <p:cNvSpPr/>
          <p:nvPr userDrawn="1"/>
        </p:nvSpPr>
        <p:spPr>
          <a:xfrm>
            <a:off x="5128932" y="5123924"/>
            <a:ext cx="2812370" cy="133634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  <a:effectLst>
            <a:outerShdw blurRad="444500" dist="127000" dir="2700000" sx="97977" sy="97977" algn="tl" rotWithShape="0">
              <a:schemeClr val="bg1">
                <a:lumMod val="7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100" name="Текст 24">
            <a:extLst>
              <a:ext uri="{FF2B5EF4-FFF2-40B4-BE49-F238E27FC236}">
                <a16:creationId xmlns:a16="http://schemas.microsoft.com/office/drawing/2014/main" id="{BBED5334-A869-6CC1-145D-03DF0B229D3C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5309060" y="5235428"/>
            <a:ext cx="2452114" cy="1043869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75953F19-0FF4-4CFE-CC14-CD1BEB2598F0}"/>
              </a:ext>
            </a:extLst>
          </p:cNvPr>
          <p:cNvSpPr/>
          <p:nvPr userDrawn="1"/>
        </p:nvSpPr>
        <p:spPr>
          <a:xfrm rot="5400000" flipH="1">
            <a:off x="6462388" y="5631543"/>
            <a:ext cx="145458" cy="151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0" name="Рисунок 89">
            <a:hlinkClick r:id="rId2"/>
            <a:extLst>
              <a:ext uri="{FF2B5EF4-FFF2-40B4-BE49-F238E27FC236}">
                <a16:creationId xmlns:a16="http://schemas.microsoft.com/office/drawing/2014/main" id="{45850E90-81D8-4A40-A040-737DEF501E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3EA4BF26-DE0B-4269-AFB9-D9E8C2B740B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9908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180" userDrawn="1">
          <p15:clr>
            <a:srgbClr val="FBAE40"/>
          </p15:clr>
        </p15:guide>
        <p15:guide id="3" pos="7265" userDrawn="1">
          <p15:clr>
            <a:srgbClr val="FBAE40"/>
          </p15:clr>
        </p15:guide>
        <p15:guide id="4" pos="1085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  <p15:guide id="7" pos="3004" userDrawn="1">
          <p15:clr>
            <a:srgbClr val="FBAE40"/>
          </p15:clr>
        </p15:guide>
        <p15:guide id="8" pos="53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BF1B54E-77A0-2F6B-6251-EB79CC9DAA63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>
            <a:hlinkClick r:id="rId2"/>
            <a:extLst>
              <a:ext uri="{FF2B5EF4-FFF2-40B4-BE49-F238E27FC236}">
                <a16:creationId xmlns:a16="http://schemas.microsoft.com/office/drawing/2014/main" id="{F578E172-520C-EC48-A48B-AE7A0F0DE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87" name="Заголовок 1">
            <a:extLst>
              <a:ext uri="{FF2B5EF4-FFF2-40B4-BE49-F238E27FC236}">
                <a16:creationId xmlns:a16="http://schemas.microsoft.com/office/drawing/2014/main" id="{625D6996-ABE0-2283-5153-08B864AA4B9E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92274" y="284950"/>
            <a:ext cx="9838081" cy="1062000"/>
          </a:xfrm>
        </p:spPr>
        <p:txBody>
          <a:bodyPr wrap="square" lIns="0" tIns="0" rIns="0" bIns="0" anchor="t" anchorCtr="0">
            <a:normAutofit/>
          </a:bodyPr>
          <a:lstStyle>
            <a:lvl1pPr>
              <a:lnSpc>
                <a:spcPct val="90000"/>
              </a:lnSpc>
              <a:defRPr sz="3800" b="1">
                <a:solidFill>
                  <a:schemeClr val="accent3"/>
                </a:solidFill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sp>
        <p:nvSpPr>
          <p:cNvPr id="88" name="Текст 24">
            <a:extLst>
              <a:ext uri="{FF2B5EF4-FFF2-40B4-BE49-F238E27FC236}">
                <a16:creationId xmlns:a16="http://schemas.microsoft.com/office/drawing/2014/main" id="{64F747F8-A6EA-E19C-1F4E-2D4D20CED716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1708430" y="1670022"/>
            <a:ext cx="9821925" cy="96840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0" name="Рисунок 89">
            <a:extLst>
              <a:ext uri="{FF2B5EF4-FFF2-40B4-BE49-F238E27FC236}">
                <a16:creationId xmlns:a16="http://schemas.microsoft.com/office/drawing/2014/main" id="{5C23556E-16B5-93DF-88E4-C4E63166E021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1720850" y="2849159"/>
            <a:ext cx="2111375" cy="1067026"/>
          </a:xfrm>
          <a:noFill/>
        </p:spPr>
        <p:txBody>
          <a:bodyPr anchor="ctr" anchorCtr="1"/>
          <a:lstStyle/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91" name="Рисунок 89">
            <a:extLst>
              <a:ext uri="{FF2B5EF4-FFF2-40B4-BE49-F238E27FC236}">
                <a16:creationId xmlns:a16="http://schemas.microsoft.com/office/drawing/2014/main" id="{9ED2DC1C-0D9D-E1A1-DBAB-999CA7DED10F}"/>
              </a:ext>
            </a:extLst>
          </p:cNvPr>
          <p:cNvSpPr>
            <a:spLocks noGrp="1"/>
          </p:cNvSpPr>
          <p:nvPr userDrawn="1">
            <p:ph type="pic" sz="quarter" idx="16"/>
          </p:nvPr>
        </p:nvSpPr>
        <p:spPr>
          <a:xfrm>
            <a:off x="4286250" y="2849159"/>
            <a:ext cx="2111375" cy="1067026"/>
          </a:xfrm>
          <a:noFill/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92" name="Рисунок 89">
            <a:extLst>
              <a:ext uri="{FF2B5EF4-FFF2-40B4-BE49-F238E27FC236}">
                <a16:creationId xmlns:a16="http://schemas.microsoft.com/office/drawing/2014/main" id="{9DFD902F-2691-32B8-9612-4E33E7611245}"/>
              </a:ext>
            </a:extLst>
          </p:cNvPr>
          <p:cNvSpPr>
            <a:spLocks noGrp="1"/>
          </p:cNvSpPr>
          <p:nvPr userDrawn="1">
            <p:ph type="pic" sz="quarter" idx="17"/>
          </p:nvPr>
        </p:nvSpPr>
        <p:spPr>
          <a:xfrm>
            <a:off x="6851650" y="2849159"/>
            <a:ext cx="2111375" cy="1067026"/>
          </a:xfrm>
          <a:noFill/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93" name="Рисунок 89">
            <a:extLst>
              <a:ext uri="{FF2B5EF4-FFF2-40B4-BE49-F238E27FC236}">
                <a16:creationId xmlns:a16="http://schemas.microsoft.com/office/drawing/2014/main" id="{9FD2D451-4E32-EA27-9765-E31217038AE8}"/>
              </a:ext>
            </a:extLst>
          </p:cNvPr>
          <p:cNvSpPr>
            <a:spLocks noGrp="1"/>
          </p:cNvSpPr>
          <p:nvPr userDrawn="1">
            <p:ph type="pic" sz="quarter" idx="18"/>
          </p:nvPr>
        </p:nvSpPr>
        <p:spPr>
          <a:xfrm>
            <a:off x="9417049" y="2849159"/>
            <a:ext cx="2111375" cy="1067026"/>
          </a:xfrm>
          <a:noFill/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100" name="Текст 24">
            <a:extLst>
              <a:ext uri="{FF2B5EF4-FFF2-40B4-BE49-F238E27FC236}">
                <a16:creationId xmlns:a16="http://schemas.microsoft.com/office/drawing/2014/main" id="{FFB5F8BB-3F8E-2AB4-8103-D6B2DEFB3227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1719671" y="3939097"/>
            <a:ext cx="2111375" cy="611882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01" name="Текст 24">
            <a:extLst>
              <a:ext uri="{FF2B5EF4-FFF2-40B4-BE49-F238E27FC236}">
                <a16:creationId xmlns:a16="http://schemas.microsoft.com/office/drawing/2014/main" id="{660207FF-FA4F-AE47-4426-F5E6D3BDB215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4286249" y="3939096"/>
            <a:ext cx="2111375" cy="611512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02" name="Текст 24">
            <a:extLst>
              <a:ext uri="{FF2B5EF4-FFF2-40B4-BE49-F238E27FC236}">
                <a16:creationId xmlns:a16="http://schemas.microsoft.com/office/drawing/2014/main" id="{35D36C85-9D87-33AC-6472-8555545CC7AC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6851649" y="3939096"/>
            <a:ext cx="2111375" cy="611512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03" name="Текст 24">
            <a:extLst>
              <a:ext uri="{FF2B5EF4-FFF2-40B4-BE49-F238E27FC236}">
                <a16:creationId xmlns:a16="http://schemas.microsoft.com/office/drawing/2014/main" id="{2FA1905F-93CB-B69D-4571-6F0BDE50FFDE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9416641" y="3939096"/>
            <a:ext cx="2111375" cy="611512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04" name="Рисунок 89">
            <a:extLst>
              <a:ext uri="{FF2B5EF4-FFF2-40B4-BE49-F238E27FC236}">
                <a16:creationId xmlns:a16="http://schemas.microsoft.com/office/drawing/2014/main" id="{022CA6DB-E6BE-5D91-CB04-B58AA4B66146}"/>
              </a:ext>
            </a:extLst>
          </p:cNvPr>
          <p:cNvSpPr>
            <a:spLocks noGrp="1"/>
          </p:cNvSpPr>
          <p:nvPr userDrawn="1">
            <p:ph type="pic" sz="quarter" idx="27"/>
          </p:nvPr>
        </p:nvSpPr>
        <p:spPr>
          <a:xfrm>
            <a:off x="1720850" y="4763020"/>
            <a:ext cx="2111375" cy="1067026"/>
          </a:xfrm>
          <a:noFill/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105" name="Рисунок 89">
            <a:extLst>
              <a:ext uri="{FF2B5EF4-FFF2-40B4-BE49-F238E27FC236}">
                <a16:creationId xmlns:a16="http://schemas.microsoft.com/office/drawing/2014/main" id="{38A01FB1-CB99-CCCF-FA33-7FB485771063}"/>
              </a:ext>
            </a:extLst>
          </p:cNvPr>
          <p:cNvSpPr>
            <a:spLocks noGrp="1"/>
          </p:cNvSpPr>
          <p:nvPr userDrawn="1">
            <p:ph type="pic" sz="quarter" idx="28"/>
          </p:nvPr>
        </p:nvSpPr>
        <p:spPr>
          <a:xfrm>
            <a:off x="4286250" y="4763020"/>
            <a:ext cx="2111375" cy="1067026"/>
          </a:xfrm>
          <a:noFill/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106" name="Рисунок 89">
            <a:extLst>
              <a:ext uri="{FF2B5EF4-FFF2-40B4-BE49-F238E27FC236}">
                <a16:creationId xmlns:a16="http://schemas.microsoft.com/office/drawing/2014/main" id="{25137577-0B86-D050-2DE5-8C1EEBCBCF30}"/>
              </a:ext>
            </a:extLst>
          </p:cNvPr>
          <p:cNvSpPr>
            <a:spLocks noGrp="1"/>
          </p:cNvSpPr>
          <p:nvPr userDrawn="1">
            <p:ph type="pic" sz="quarter" idx="29"/>
          </p:nvPr>
        </p:nvSpPr>
        <p:spPr>
          <a:xfrm>
            <a:off x="6851650" y="4763020"/>
            <a:ext cx="2111375" cy="1067026"/>
          </a:xfrm>
          <a:noFill/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107" name="Рисунок 89">
            <a:extLst>
              <a:ext uri="{FF2B5EF4-FFF2-40B4-BE49-F238E27FC236}">
                <a16:creationId xmlns:a16="http://schemas.microsoft.com/office/drawing/2014/main" id="{2327BEFA-8039-DE60-FE2B-EC4A72B57537}"/>
              </a:ext>
            </a:extLst>
          </p:cNvPr>
          <p:cNvSpPr>
            <a:spLocks noGrp="1"/>
          </p:cNvSpPr>
          <p:nvPr userDrawn="1">
            <p:ph type="pic" sz="quarter" idx="30"/>
          </p:nvPr>
        </p:nvSpPr>
        <p:spPr>
          <a:xfrm>
            <a:off x="9417049" y="4763020"/>
            <a:ext cx="2111375" cy="1067026"/>
          </a:xfrm>
          <a:noFill/>
        </p:spPr>
        <p:txBody>
          <a:bodyPr anchor="ctr" anchorCtr="1"/>
          <a:lstStyle/>
          <a:p>
            <a:r>
              <a:rPr lang="ru-RU"/>
              <a:t>Вставка рисунка</a:t>
            </a:r>
          </a:p>
        </p:txBody>
      </p:sp>
      <p:sp>
        <p:nvSpPr>
          <p:cNvPr id="109" name="Текст 24">
            <a:extLst>
              <a:ext uri="{FF2B5EF4-FFF2-40B4-BE49-F238E27FC236}">
                <a16:creationId xmlns:a16="http://schemas.microsoft.com/office/drawing/2014/main" id="{6CDCDFA4-802A-B38C-C25B-5422977D4ACE}"/>
              </a:ext>
            </a:extLst>
          </p:cNvPr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1719671" y="5852957"/>
            <a:ext cx="2111375" cy="615477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10" name="Текст 24">
            <a:extLst>
              <a:ext uri="{FF2B5EF4-FFF2-40B4-BE49-F238E27FC236}">
                <a16:creationId xmlns:a16="http://schemas.microsoft.com/office/drawing/2014/main" id="{3A1E0FF2-6188-EA43-DC05-751C7C69BA43}"/>
              </a:ext>
            </a:extLst>
          </p:cNvPr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4286249" y="5852956"/>
            <a:ext cx="2111375" cy="615104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11" name="Текст 24">
            <a:extLst>
              <a:ext uri="{FF2B5EF4-FFF2-40B4-BE49-F238E27FC236}">
                <a16:creationId xmlns:a16="http://schemas.microsoft.com/office/drawing/2014/main" id="{CFADC54C-E154-94CE-1587-5DFF051ADBC1}"/>
              </a:ext>
            </a:extLst>
          </p:cNvPr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6851649" y="5852956"/>
            <a:ext cx="2111375" cy="615104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12" name="Текст 24">
            <a:extLst>
              <a:ext uri="{FF2B5EF4-FFF2-40B4-BE49-F238E27FC236}">
                <a16:creationId xmlns:a16="http://schemas.microsoft.com/office/drawing/2014/main" id="{AD8A490A-4233-023C-98FF-33DF88FA4A47}"/>
              </a:ext>
            </a:extLst>
          </p:cNvPr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9416641" y="5852956"/>
            <a:ext cx="2111375" cy="615104"/>
          </a:xfrm>
        </p:spPr>
        <p:txBody>
          <a:bodyPr lIns="0" tIns="0" rIns="0" bIns="0" anchor="ctr" anchorCtr="0">
            <a:norm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pic>
        <p:nvPicPr>
          <p:cNvPr id="94" name="Рисунок 93">
            <a:hlinkClick r:id="rId2"/>
            <a:extLst>
              <a:ext uri="{FF2B5EF4-FFF2-40B4-BE49-F238E27FC236}">
                <a16:creationId xmlns:a16="http://schemas.microsoft.com/office/drawing/2014/main" id="{AAF7062A-3B10-4D25-B595-91D53D00E56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C9615DF0-62C8-488A-83A7-41DB16BFC00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24" name="Номер слайда 3">
            <a:extLst>
              <a:ext uri="{FF2B5EF4-FFF2-40B4-BE49-F238E27FC236}">
                <a16:creationId xmlns:a16="http://schemas.microsoft.com/office/drawing/2014/main" id="{2E20C890-F8F5-45B6-8C4F-061F5D7C2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6300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180" userDrawn="1">
          <p15:clr>
            <a:srgbClr val="FBAE40"/>
          </p15:clr>
        </p15:guide>
        <p15:guide id="3" pos="7265" userDrawn="1">
          <p15:clr>
            <a:srgbClr val="FBAE40"/>
          </p15:clr>
        </p15:guide>
        <p15:guide id="4" pos="1084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Box 114">
            <a:extLst>
              <a:ext uri="{FF2B5EF4-FFF2-40B4-BE49-F238E27FC236}">
                <a16:creationId xmlns:a16="http://schemas.microsoft.com/office/drawing/2014/main" id="{FD6F4C4F-3525-CE99-1BC2-46E69B5682E8}"/>
              </a:ext>
            </a:extLst>
          </p:cNvPr>
          <p:cNvSpPr txBox="1"/>
          <p:nvPr userDrawn="1"/>
        </p:nvSpPr>
        <p:spPr>
          <a:xfrm>
            <a:off x="6384982" y="1725044"/>
            <a:ext cx="1149606" cy="769441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/>
          <a:p>
            <a:pPr algn="ctr"/>
            <a:r>
              <a:rPr lang="en-US" sz="4400" spc="-150" dirty="0">
                <a:solidFill>
                  <a:schemeClr val="accent2"/>
                </a:solidFill>
                <a:latin typeface="+mj-lt"/>
              </a:rPr>
              <a:t>06</a:t>
            </a:r>
            <a:endParaRPr lang="ru-RU" sz="4400" spc="-15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AF69CDD-5D82-6BA6-F735-149EAD0EC21C}"/>
              </a:ext>
            </a:extLst>
          </p:cNvPr>
          <p:cNvSpPr/>
          <p:nvPr userDrawn="1"/>
        </p:nvSpPr>
        <p:spPr>
          <a:xfrm>
            <a:off x="0" y="0"/>
            <a:ext cx="106074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>
            <a:hlinkClick r:id="rId2"/>
            <a:extLst>
              <a:ext uri="{FF2B5EF4-FFF2-40B4-BE49-F238E27FC236}">
                <a16:creationId xmlns:a16="http://schemas.microsoft.com/office/drawing/2014/main" id="{3C673D5B-2218-4A80-74F3-0C314196A6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67147"/>
          <a:stretch/>
        </p:blipFill>
        <p:spPr>
          <a:xfrm>
            <a:off x="264915" y="344411"/>
            <a:ext cx="530916" cy="529335"/>
          </a:xfrm>
          <a:prstGeom prst="rect">
            <a:avLst/>
          </a:prstGeom>
        </p:spPr>
      </p:pic>
      <p:sp>
        <p:nvSpPr>
          <p:cNvPr id="75" name="Заголовок 1">
            <a:extLst>
              <a:ext uri="{FF2B5EF4-FFF2-40B4-BE49-F238E27FC236}">
                <a16:creationId xmlns:a16="http://schemas.microsoft.com/office/drawing/2014/main" id="{C9D8C87E-B59B-3985-7A1C-F985698F6FBE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92274" y="284950"/>
            <a:ext cx="9838081" cy="1062000"/>
          </a:xfrm>
        </p:spPr>
        <p:txBody>
          <a:bodyPr wrap="square" lIns="0" tIns="0" rIns="0" bIns="0" anchor="t" anchorCtr="0">
            <a:normAutofit/>
          </a:bodyPr>
          <a:lstStyle>
            <a:lvl1pPr>
              <a:lnSpc>
                <a:spcPct val="90000"/>
              </a:lnSpc>
              <a:defRPr sz="3800" b="1">
                <a:solidFill>
                  <a:schemeClr val="accent3"/>
                </a:solidFill>
              </a:defRPr>
            </a:lvl1pPr>
          </a:lstStyle>
          <a:p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A9DA53C-D097-167D-4964-880EB5B2C1F4}"/>
              </a:ext>
            </a:extLst>
          </p:cNvPr>
          <p:cNvSpPr txBox="1"/>
          <p:nvPr userDrawn="1"/>
        </p:nvSpPr>
        <p:spPr>
          <a:xfrm>
            <a:off x="1555549" y="1725044"/>
            <a:ext cx="1009287" cy="769441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/>
          <a:p>
            <a:pPr algn="ctr"/>
            <a:r>
              <a:rPr lang="en-US" sz="4400" spc="300" baseline="0" dirty="0">
                <a:solidFill>
                  <a:schemeClr val="accent2"/>
                </a:solidFill>
                <a:latin typeface="+mj-lt"/>
              </a:rPr>
              <a:t>01</a:t>
            </a:r>
            <a:endParaRPr lang="ru-RU" sz="4400" spc="300" baseline="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614E91E-09A3-6257-A7E0-5D30AC43590A}"/>
              </a:ext>
            </a:extLst>
          </p:cNvPr>
          <p:cNvSpPr txBox="1"/>
          <p:nvPr userDrawn="1"/>
        </p:nvSpPr>
        <p:spPr>
          <a:xfrm>
            <a:off x="1482698" y="4338915"/>
            <a:ext cx="1149606" cy="769441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/>
          <a:p>
            <a:pPr algn="ctr"/>
            <a:r>
              <a:rPr lang="en-US" sz="4400" spc="-150" dirty="0">
                <a:solidFill>
                  <a:schemeClr val="accent2"/>
                </a:solidFill>
                <a:latin typeface="+mj-lt"/>
              </a:rPr>
              <a:t>04</a:t>
            </a:r>
            <a:endParaRPr lang="ru-RU" sz="4400" spc="-15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603A130-C906-EBB4-4D10-E044BE9A3158}"/>
              </a:ext>
            </a:extLst>
          </p:cNvPr>
          <p:cNvSpPr txBox="1"/>
          <p:nvPr userDrawn="1"/>
        </p:nvSpPr>
        <p:spPr>
          <a:xfrm>
            <a:off x="1477646" y="3464238"/>
            <a:ext cx="1149606" cy="769441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/>
          <a:p>
            <a:pPr algn="ctr"/>
            <a:r>
              <a:rPr lang="en-US" sz="4400" spc="-150" dirty="0">
                <a:solidFill>
                  <a:schemeClr val="accent2"/>
                </a:solidFill>
                <a:latin typeface="+mj-lt"/>
              </a:rPr>
              <a:t>03</a:t>
            </a:r>
            <a:endParaRPr lang="ru-RU" sz="4400" spc="-15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E3296C3-D098-7D80-B8EF-C048594C7166}"/>
              </a:ext>
            </a:extLst>
          </p:cNvPr>
          <p:cNvSpPr txBox="1"/>
          <p:nvPr userDrawn="1"/>
        </p:nvSpPr>
        <p:spPr>
          <a:xfrm>
            <a:off x="1467542" y="2589561"/>
            <a:ext cx="1149606" cy="769441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/>
          <a:p>
            <a:pPr algn="ctr"/>
            <a:r>
              <a:rPr lang="en-US" sz="4400" spc="-150" dirty="0">
                <a:solidFill>
                  <a:schemeClr val="accent2"/>
                </a:solidFill>
                <a:latin typeface="+mj-lt"/>
              </a:rPr>
              <a:t>02</a:t>
            </a:r>
            <a:endParaRPr lang="ru-RU" sz="4400" spc="-15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89" name="Текст 24">
            <a:extLst>
              <a:ext uri="{FF2B5EF4-FFF2-40B4-BE49-F238E27FC236}">
                <a16:creationId xmlns:a16="http://schemas.microsoft.com/office/drawing/2014/main" id="{62AB5968-6402-EEB6-346A-73705F89A4CB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06008" y="1889763"/>
            <a:ext cx="3332647" cy="43688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en-US" dirty="0"/>
            </a:br>
            <a:r>
              <a:rPr lang="ru-RU" dirty="0"/>
              <a:t>текста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892ACCA-70BD-FA96-9EC0-B8E5A526C60B}"/>
              </a:ext>
            </a:extLst>
          </p:cNvPr>
          <p:cNvSpPr txBox="1"/>
          <p:nvPr userDrawn="1"/>
        </p:nvSpPr>
        <p:spPr>
          <a:xfrm>
            <a:off x="1522077" y="5213591"/>
            <a:ext cx="1060744" cy="769441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>
            <a:defPPr>
              <a:defRPr lang="ru-RU"/>
            </a:defPPr>
            <a:lvl1pPr algn="ctr">
              <a:defRPr sz="5400" spc="-15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sz="4400" spc="-150" baseline="0" dirty="0">
                <a:solidFill>
                  <a:schemeClr val="accent2"/>
                </a:solidFill>
              </a:rPr>
              <a:t>05</a:t>
            </a:r>
            <a:endParaRPr lang="ru-RU" sz="4400" spc="-150" baseline="0" dirty="0">
              <a:solidFill>
                <a:schemeClr val="accent2"/>
              </a:solidFill>
            </a:endParaRPr>
          </a:p>
        </p:txBody>
      </p:sp>
      <p:sp>
        <p:nvSpPr>
          <p:cNvPr id="101" name="Текст 24">
            <a:extLst>
              <a:ext uri="{FF2B5EF4-FFF2-40B4-BE49-F238E27FC236}">
                <a16:creationId xmlns:a16="http://schemas.microsoft.com/office/drawing/2014/main" id="{1F70C4F0-F123-77CC-D57A-7454AA359170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2606008" y="2755903"/>
            <a:ext cx="3332647" cy="43688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en-US" dirty="0"/>
            </a:br>
            <a:r>
              <a:rPr lang="ru-RU" dirty="0"/>
              <a:t>текста</a:t>
            </a:r>
          </a:p>
        </p:txBody>
      </p:sp>
      <p:sp>
        <p:nvSpPr>
          <p:cNvPr id="102" name="Текст 24">
            <a:extLst>
              <a:ext uri="{FF2B5EF4-FFF2-40B4-BE49-F238E27FC236}">
                <a16:creationId xmlns:a16="http://schemas.microsoft.com/office/drawing/2014/main" id="{CD6ABD5D-B923-81E2-FD17-D9FDDC43CCD0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2606008" y="3632203"/>
            <a:ext cx="3332647" cy="43688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en-US" dirty="0"/>
            </a:br>
            <a:r>
              <a:rPr lang="ru-RU" dirty="0"/>
              <a:t>текста</a:t>
            </a:r>
          </a:p>
        </p:txBody>
      </p:sp>
      <p:sp>
        <p:nvSpPr>
          <p:cNvPr id="103" name="Текст 24">
            <a:extLst>
              <a:ext uri="{FF2B5EF4-FFF2-40B4-BE49-F238E27FC236}">
                <a16:creationId xmlns:a16="http://schemas.microsoft.com/office/drawing/2014/main" id="{1ECA2DA8-F0FB-724F-26CF-EDD61F21A543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2606008" y="4508503"/>
            <a:ext cx="3332647" cy="43688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en-US" dirty="0"/>
            </a:br>
            <a:r>
              <a:rPr lang="ru-RU" dirty="0"/>
              <a:t>текста</a:t>
            </a:r>
          </a:p>
        </p:txBody>
      </p:sp>
      <p:sp>
        <p:nvSpPr>
          <p:cNvPr id="104" name="Текст 24">
            <a:extLst>
              <a:ext uri="{FF2B5EF4-FFF2-40B4-BE49-F238E27FC236}">
                <a16:creationId xmlns:a16="http://schemas.microsoft.com/office/drawing/2014/main" id="{6F7E5C11-0491-C843-B47B-2C3839274B0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606008" y="5384803"/>
            <a:ext cx="3332647" cy="43688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en-US" dirty="0"/>
            </a:br>
            <a:r>
              <a:rPr lang="ru-RU" dirty="0"/>
              <a:t>текста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BAC3F4E-3B7C-965E-F5E1-81E840152999}"/>
              </a:ext>
            </a:extLst>
          </p:cNvPr>
          <p:cNvSpPr txBox="1"/>
          <p:nvPr userDrawn="1"/>
        </p:nvSpPr>
        <p:spPr>
          <a:xfrm>
            <a:off x="6400138" y="4338915"/>
            <a:ext cx="1149606" cy="769441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/>
          <a:p>
            <a:pPr algn="ctr"/>
            <a:r>
              <a:rPr lang="en-US" sz="4400" spc="-150" dirty="0">
                <a:solidFill>
                  <a:schemeClr val="accent2"/>
                </a:solidFill>
                <a:latin typeface="+mj-lt"/>
              </a:rPr>
              <a:t>09</a:t>
            </a:r>
            <a:endParaRPr lang="ru-RU" sz="4400" spc="-15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EAF681D-6A80-01A4-531B-437BA9643C39}"/>
              </a:ext>
            </a:extLst>
          </p:cNvPr>
          <p:cNvSpPr txBox="1"/>
          <p:nvPr userDrawn="1"/>
        </p:nvSpPr>
        <p:spPr>
          <a:xfrm>
            <a:off x="6395086" y="3464238"/>
            <a:ext cx="1149606" cy="769441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/>
          <a:p>
            <a:pPr algn="ctr"/>
            <a:r>
              <a:rPr lang="en-US" sz="4400" spc="-150" dirty="0">
                <a:solidFill>
                  <a:schemeClr val="accent2"/>
                </a:solidFill>
                <a:latin typeface="+mj-lt"/>
              </a:rPr>
              <a:t>08</a:t>
            </a:r>
            <a:endParaRPr lang="ru-RU" sz="4400" spc="-15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CF48760-FDB6-AD7F-C6E3-A81D95454CDE}"/>
              </a:ext>
            </a:extLst>
          </p:cNvPr>
          <p:cNvSpPr txBox="1"/>
          <p:nvPr userDrawn="1"/>
        </p:nvSpPr>
        <p:spPr>
          <a:xfrm>
            <a:off x="6384982" y="2589561"/>
            <a:ext cx="1149606" cy="769441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/>
          <a:p>
            <a:pPr algn="ctr"/>
            <a:r>
              <a:rPr lang="en-US" sz="4400" spc="-150" dirty="0">
                <a:solidFill>
                  <a:schemeClr val="accent2"/>
                </a:solidFill>
                <a:latin typeface="+mj-lt"/>
              </a:rPr>
              <a:t>07</a:t>
            </a:r>
            <a:endParaRPr lang="ru-RU" sz="4400" spc="-15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09" name="Текст 24">
            <a:extLst>
              <a:ext uri="{FF2B5EF4-FFF2-40B4-BE49-F238E27FC236}">
                <a16:creationId xmlns:a16="http://schemas.microsoft.com/office/drawing/2014/main" id="{33696083-BA5C-6DFF-A19E-8900579237C8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526663" y="1889763"/>
            <a:ext cx="3330914" cy="43688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en-US" dirty="0"/>
            </a:br>
            <a:r>
              <a:rPr lang="ru-RU" dirty="0"/>
              <a:t>текста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C6CAF18-2426-66BC-F6EC-CA99F60E79BB}"/>
              </a:ext>
            </a:extLst>
          </p:cNvPr>
          <p:cNvSpPr txBox="1"/>
          <p:nvPr userDrawn="1"/>
        </p:nvSpPr>
        <p:spPr>
          <a:xfrm>
            <a:off x="6490297" y="5213591"/>
            <a:ext cx="1060744" cy="769441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>
            <a:defPPr>
              <a:defRPr lang="ru-RU"/>
            </a:defPPr>
            <a:lvl1pPr algn="ctr">
              <a:defRPr sz="5400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 algn="ctr" defTabSz="914400" rtl="0" eaLnBrk="1" latinLnBrk="0" hangingPunct="1"/>
            <a:r>
              <a:rPr lang="en-US" sz="4400" kern="1200" spc="300" baseline="0" dirty="0">
                <a:solidFill>
                  <a:schemeClr val="accent2"/>
                </a:solidFill>
                <a:latin typeface="+mj-lt"/>
                <a:ea typeface="+mn-ea"/>
                <a:cs typeface="+mn-cs"/>
              </a:rPr>
              <a:t>10</a:t>
            </a:r>
            <a:endParaRPr lang="ru-RU" sz="4400" kern="1200" spc="300" baseline="0" dirty="0">
              <a:solidFill>
                <a:schemeClr val="accent2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11" name="Текст 24">
            <a:extLst>
              <a:ext uri="{FF2B5EF4-FFF2-40B4-BE49-F238E27FC236}">
                <a16:creationId xmlns:a16="http://schemas.microsoft.com/office/drawing/2014/main" id="{213787AF-96BA-74FD-9CDF-7659B148E351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7526663" y="2755903"/>
            <a:ext cx="3330914" cy="43688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en-US" dirty="0"/>
            </a:br>
            <a:r>
              <a:rPr lang="ru-RU" dirty="0"/>
              <a:t>текста</a:t>
            </a:r>
          </a:p>
        </p:txBody>
      </p:sp>
      <p:sp>
        <p:nvSpPr>
          <p:cNvPr id="112" name="Текст 24">
            <a:extLst>
              <a:ext uri="{FF2B5EF4-FFF2-40B4-BE49-F238E27FC236}">
                <a16:creationId xmlns:a16="http://schemas.microsoft.com/office/drawing/2014/main" id="{E84B82DD-E223-4521-A0DE-D442F2C0FB00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7526663" y="3632203"/>
            <a:ext cx="3330914" cy="43688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en-US" dirty="0"/>
            </a:br>
            <a:r>
              <a:rPr lang="ru-RU" dirty="0"/>
              <a:t>текста</a:t>
            </a:r>
          </a:p>
        </p:txBody>
      </p:sp>
      <p:sp>
        <p:nvSpPr>
          <p:cNvPr id="113" name="Текст 24">
            <a:extLst>
              <a:ext uri="{FF2B5EF4-FFF2-40B4-BE49-F238E27FC236}">
                <a16:creationId xmlns:a16="http://schemas.microsoft.com/office/drawing/2014/main" id="{799019CC-4A8F-6D21-2495-B7B291F88014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7526663" y="4508503"/>
            <a:ext cx="3330914" cy="43688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en-US" dirty="0"/>
            </a:br>
            <a:r>
              <a:rPr lang="ru-RU" dirty="0"/>
              <a:t>текста</a:t>
            </a:r>
          </a:p>
        </p:txBody>
      </p:sp>
      <p:sp>
        <p:nvSpPr>
          <p:cNvPr id="114" name="Текст 24">
            <a:extLst>
              <a:ext uri="{FF2B5EF4-FFF2-40B4-BE49-F238E27FC236}">
                <a16:creationId xmlns:a16="http://schemas.microsoft.com/office/drawing/2014/main" id="{3F430777-2126-5305-8E93-F8DF4485D269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526663" y="5384803"/>
            <a:ext cx="3330914" cy="43688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ru-RU" dirty="0"/>
              <a:t>Образец</a:t>
            </a:r>
            <a:br>
              <a:rPr lang="en-US" dirty="0"/>
            </a:br>
            <a:r>
              <a:rPr lang="ru-RU" dirty="0"/>
              <a:t>текста</a:t>
            </a:r>
          </a:p>
        </p:txBody>
      </p:sp>
      <p:pic>
        <p:nvPicPr>
          <p:cNvPr id="95" name="Рисунок 94">
            <a:hlinkClick r:id="rId2"/>
            <a:extLst>
              <a:ext uri="{FF2B5EF4-FFF2-40B4-BE49-F238E27FC236}">
                <a16:creationId xmlns:a16="http://schemas.microsoft.com/office/drawing/2014/main" id="{FB6DDDFE-9BC1-4B38-B1D0-CCA466513BF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9" y="5010922"/>
            <a:ext cx="664465" cy="1502667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17588B96-638B-4457-9277-1035F0316D9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58" y="1146312"/>
            <a:ext cx="705252" cy="700766"/>
          </a:xfrm>
          <a:prstGeom prst="rect">
            <a:avLst/>
          </a:prstGeom>
        </p:spPr>
      </p:pic>
      <p:sp>
        <p:nvSpPr>
          <p:cNvPr id="27" name="Номер слайда 3">
            <a:extLst>
              <a:ext uri="{FF2B5EF4-FFF2-40B4-BE49-F238E27FC236}">
                <a16:creationId xmlns:a16="http://schemas.microsoft.com/office/drawing/2014/main" id="{3E9584BB-8661-437D-9B06-31D3E7423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4923" y="6422065"/>
            <a:ext cx="2693504" cy="27862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0EB1BE4F-B245-485A-86A9-5FE4FF5E71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18459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180" userDrawn="1">
          <p15:clr>
            <a:srgbClr val="FBAE40"/>
          </p15:clr>
        </p15:guide>
        <p15:guide id="3" pos="1084" userDrawn="1">
          <p15:clr>
            <a:srgbClr val="FBAE40"/>
          </p15:clr>
        </p15:guide>
        <p15:guide id="4" pos="7265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85C36A-5183-D04E-3ECF-04737DBEC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A82777-1BEE-AE99-0C7B-7F59CD68F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4405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81" r:id="rId3"/>
    <p:sldLayoutId id="2147483657" r:id="rId4"/>
    <p:sldLayoutId id="2147483668" r:id="rId5"/>
    <p:sldLayoutId id="2147483680" r:id="rId6"/>
    <p:sldLayoutId id="2147483663" r:id="rId7"/>
    <p:sldLayoutId id="2147483661" r:id="rId8"/>
    <p:sldLayoutId id="2147483664" r:id="rId9"/>
    <p:sldLayoutId id="2147483673" r:id="rId10"/>
    <p:sldLayoutId id="2147483665" r:id="rId11"/>
    <p:sldLayoutId id="2147483669" r:id="rId12"/>
    <p:sldLayoutId id="2147483671" r:id="rId13"/>
    <p:sldLayoutId id="2147483672" r:id="rId14"/>
    <p:sldLayoutId id="2147483676" r:id="rId15"/>
    <p:sldLayoutId id="2147483677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B0C65-70AD-4A31-9932-6ED4FA286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583" y="1616149"/>
            <a:ext cx="7309379" cy="2481697"/>
          </a:xfrm>
        </p:spPr>
        <p:txBody>
          <a:bodyPr/>
          <a:lstStyle/>
          <a:p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Тема доклада</a:t>
            </a:r>
            <a:endParaRPr lang="ru-RU" b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94CE15-5A49-4F87-87A9-8E27D2CF17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03700" y="4155013"/>
            <a:ext cx="7760262" cy="2185996"/>
          </a:xfrm>
        </p:spPr>
        <p:txBody>
          <a:bodyPr/>
          <a:lstStyle/>
          <a:p>
            <a:r>
              <a:rPr lang="ru-RU" sz="2000" dirty="0"/>
              <a:t>студент __ курса бакалавриата/магистратуры/</a:t>
            </a:r>
          </a:p>
          <a:p>
            <a:r>
              <a:rPr lang="ru-RU" sz="2000" dirty="0"/>
              <a:t>аспирант __ курса</a:t>
            </a:r>
          </a:p>
          <a:p>
            <a:r>
              <a:rPr lang="ru-RU" sz="2000" b="1" dirty="0"/>
              <a:t>ФИО</a:t>
            </a:r>
          </a:p>
          <a:p>
            <a:r>
              <a:rPr lang="ru-RU" sz="2000" dirty="0"/>
              <a:t>Научный руководитель</a:t>
            </a:r>
          </a:p>
          <a:p>
            <a:r>
              <a:rPr lang="ru-RU" sz="2000" b="1" dirty="0"/>
              <a:t>Иванов Иван Иванович</a:t>
            </a:r>
          </a:p>
          <a:p>
            <a:r>
              <a:rPr lang="ru-RU" sz="2000" dirty="0" err="1"/>
              <a:t>д.эк.н</a:t>
            </a:r>
            <a:r>
              <a:rPr lang="ru-RU" sz="2000" dirty="0"/>
              <a:t>./</a:t>
            </a:r>
            <a:r>
              <a:rPr lang="ru-RU" sz="2000" dirty="0" err="1"/>
              <a:t>к.эк.н</a:t>
            </a:r>
            <a:r>
              <a:rPr lang="ru-RU" sz="2000" dirty="0"/>
              <a:t>. (или других наук), профессор/доцент</a:t>
            </a:r>
            <a:endParaRPr lang="ru-R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33B81D-AB7C-43FA-B8DD-36A30A803CFB}"/>
              </a:ext>
            </a:extLst>
          </p:cNvPr>
          <p:cNvSpPr txBox="1"/>
          <p:nvPr/>
        </p:nvSpPr>
        <p:spPr>
          <a:xfrm>
            <a:off x="5612247" y="6525177"/>
            <a:ext cx="1657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  <a:latin typeface="+mj-lt"/>
              </a:rPr>
              <a:t>г. Москва − 2024</a:t>
            </a:r>
          </a:p>
        </p:txBody>
      </p:sp>
    </p:spTree>
    <p:extLst>
      <p:ext uri="{BB962C8B-B14F-4D97-AF65-F5344CB8AC3E}">
        <p14:creationId xmlns:p14="http://schemas.microsoft.com/office/powerpoint/2010/main" val="224797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0DBAD-7243-443F-9D39-CF6AB7C07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400AF4-D55C-4A99-93C8-A3811BD561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E6A273-9C97-4336-8B49-096F86070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1BE4F-B245-485A-86A9-5FE4FF5E71A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31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B0C65-70AD-4A31-9932-6ED4FA286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583" y="1616149"/>
            <a:ext cx="7309379" cy="2481697"/>
          </a:xfrm>
        </p:spPr>
        <p:txBody>
          <a:bodyPr/>
          <a:lstStyle/>
          <a:p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Тема доклада</a:t>
            </a:r>
            <a:endParaRPr lang="ru-RU" b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94CE15-5A49-4F87-87A9-8E27D2CF17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03700" y="4129613"/>
            <a:ext cx="7760262" cy="2185996"/>
          </a:xfrm>
        </p:spPr>
        <p:txBody>
          <a:bodyPr/>
          <a:lstStyle/>
          <a:p>
            <a:r>
              <a:rPr lang="ru-RU" sz="2000" dirty="0"/>
              <a:t>студент __ курса бакалавриата/магистратуры/</a:t>
            </a:r>
          </a:p>
          <a:p>
            <a:r>
              <a:rPr lang="ru-RU" sz="2000" dirty="0"/>
              <a:t>аспирант __ курса</a:t>
            </a:r>
          </a:p>
          <a:p>
            <a:r>
              <a:rPr lang="ru-RU" sz="2000" b="1" dirty="0"/>
              <a:t>ФИО</a:t>
            </a:r>
          </a:p>
          <a:p>
            <a:r>
              <a:rPr lang="ru-RU" sz="2000" dirty="0"/>
              <a:t>Научный руководитель</a:t>
            </a:r>
          </a:p>
          <a:p>
            <a:r>
              <a:rPr lang="ru-RU" sz="2000" b="1" dirty="0"/>
              <a:t>Иванов Иван Иванович</a:t>
            </a:r>
          </a:p>
          <a:p>
            <a:r>
              <a:rPr lang="ru-RU" sz="2000" dirty="0" err="1"/>
              <a:t>д.эк.н</a:t>
            </a:r>
            <a:r>
              <a:rPr lang="ru-RU" sz="2000" dirty="0"/>
              <a:t>./</a:t>
            </a:r>
            <a:r>
              <a:rPr lang="ru-RU" sz="2000" dirty="0" err="1"/>
              <a:t>к.эк.н</a:t>
            </a:r>
            <a:r>
              <a:rPr lang="ru-RU" sz="2000" dirty="0"/>
              <a:t>. (или других наук), профессор/доцент</a:t>
            </a:r>
            <a:endParaRPr lang="ru-RU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33B81D-AB7C-43FA-B8DD-36A30A803CFB}"/>
              </a:ext>
            </a:extLst>
          </p:cNvPr>
          <p:cNvSpPr txBox="1"/>
          <p:nvPr/>
        </p:nvSpPr>
        <p:spPr>
          <a:xfrm>
            <a:off x="5612247" y="6525177"/>
            <a:ext cx="1657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  <a:latin typeface="+mj-lt"/>
              </a:rPr>
              <a:t>г. Москва − 2024</a:t>
            </a:r>
          </a:p>
        </p:txBody>
      </p:sp>
    </p:spTree>
    <p:extLst>
      <p:ext uri="{BB962C8B-B14F-4D97-AF65-F5344CB8AC3E}">
        <p14:creationId xmlns:p14="http://schemas.microsoft.com/office/powerpoint/2010/main" val="24813838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Шаблон МГУ">
      <a:dk1>
        <a:srgbClr val="000000"/>
      </a:dk1>
      <a:lt1>
        <a:srgbClr val="FFFFFF"/>
      </a:lt1>
      <a:dk2>
        <a:srgbClr val="526681"/>
      </a:dk2>
      <a:lt2>
        <a:srgbClr val="E7E6E6"/>
      </a:lt2>
      <a:accent1>
        <a:srgbClr val="4E75B9"/>
      </a:accent1>
      <a:accent2>
        <a:srgbClr val="DF696F"/>
      </a:accent2>
      <a:accent3>
        <a:srgbClr val="275296"/>
      </a:accent3>
      <a:accent4>
        <a:srgbClr val="E5454C"/>
      </a:accent4>
      <a:accent5>
        <a:srgbClr val="1E335E"/>
      </a:accent5>
      <a:accent6>
        <a:srgbClr val="76A1E5"/>
      </a:accent6>
      <a:hlink>
        <a:srgbClr val="0563C1"/>
      </a:hlink>
      <a:folHlink>
        <a:srgbClr val="954F72"/>
      </a:folHlink>
    </a:clrScheme>
    <a:fontScheme name="Другая 2">
      <a:majorFont>
        <a:latin typeface="Formular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МГУ Шаблон 0806" id="{F6C44D81-FC3E-2944-AD63-97354425985D}" vid="{452F2ECD-8971-B144-9C8B-B2B5580565D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</TotalTime>
  <Words>83</Words>
  <Application>Microsoft Office PowerPoint</Application>
  <PresentationFormat>Широкоэкранный</PresentationFormat>
  <Paragraphs>17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Formular</vt:lpstr>
      <vt:lpstr>Wingdings</vt:lpstr>
      <vt:lpstr>Тема Office</vt:lpstr>
      <vt:lpstr>  Тема доклада</vt:lpstr>
      <vt:lpstr>Презентация PowerPoint</vt:lpstr>
      <vt:lpstr>  Тема доклада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ВЫСШАЯ ШКОЛА ГОСУДАРСТВЕННОГО АДМИНИСТРИРОВАНИЯ</dc:title>
  <dc:creator>karina otarova</dc:creator>
  <cp:lastModifiedBy>User</cp:lastModifiedBy>
  <cp:revision>109</cp:revision>
  <dcterms:created xsi:type="dcterms:W3CDTF">2022-06-08T19:18:59Z</dcterms:created>
  <dcterms:modified xsi:type="dcterms:W3CDTF">2024-09-06T09:42:46Z</dcterms:modified>
</cp:coreProperties>
</file>