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1"/>
  </p:handout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3"/>
    <p:restoredTop sz="96327"/>
  </p:normalViewPr>
  <p:slideViewPr>
    <p:cSldViewPr snapToGrid="0">
      <p:cViewPr varScale="1">
        <p:scale>
          <a:sx n="144" d="100"/>
          <a:sy n="144" d="100"/>
        </p:scale>
        <p:origin x="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44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0B5B6AA-9043-CB6C-031C-903AE41D2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E4D1F3-BFF3-3788-969F-650ADF2F6B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140B4-1641-6244-BA5E-75242151FF07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F640CD-432C-9513-97E3-6A749CBD3B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E022BD-FAD4-DCBF-E619-9FC2CBA424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386E9-1866-6645-8BA3-FF2FC1C57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41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3C95F7FE-B07C-FF36-19C0-FFC21AA16F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1175" y="2986088"/>
            <a:ext cx="5761038" cy="5730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aseline="0">
                <a:latin typeface="Open Sans" panose="020B0606030504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ru-RU" dirty="0"/>
              <a:t>Укажите номер и название направления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53F03FA0-DD69-0AA8-622C-AB92D13913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1175" y="3898652"/>
            <a:ext cx="5761038" cy="10977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aseline="0">
                <a:latin typeface="Open Sans" panose="020F050202020403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ru-RU" dirty="0"/>
              <a:t>Укажите название проекта без кавычек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237ECD54-6AF5-D038-2770-0B69280AF3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1175" y="5335893"/>
            <a:ext cx="5761038" cy="10977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aseline="0">
                <a:latin typeface="Open Sans" panose="020F050202020403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ru-RU" dirty="0"/>
              <a:t>Укажите полные Ф.И.О. и название университета (организации) авторов проекта и научного руководителя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1473327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2" userDrawn="1">
          <p15:clr>
            <a:srgbClr val="FBAE40"/>
          </p15:clr>
        </p15:guide>
        <p15:guide id="2" pos="715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задачи про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3C95F7FE-B07C-FF36-19C0-FFC21AA16F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348" y="2071688"/>
            <a:ext cx="11231581" cy="979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aseline="0">
                <a:latin typeface="Open Sans" panose="020B0606030504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ru-RU" dirty="0"/>
              <a:t>Добавьте текст на слайд…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53F03FA0-DD69-0AA8-622C-AB92D13913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48" y="4329754"/>
            <a:ext cx="11231580" cy="17956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aseline="0">
                <a:latin typeface="Open Sans" panose="020F050202020403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ru-RU" dirty="0"/>
              <a:t>Добавьте текст на слайд…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D72C31-BFE5-217C-FA37-61E7B37ED4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777490" y="6182603"/>
            <a:ext cx="933437" cy="365125"/>
          </a:xfrm>
          <a:prstGeom prst="rect">
            <a:avLst/>
          </a:prstGeom>
        </p:spPr>
        <p:txBody>
          <a:bodyPr/>
          <a:lstStyle>
            <a:lvl1pPr>
              <a:defRPr sz="1600" b="1" i="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fld id="{D9D59199-1D80-E641-B4F8-EE604818D1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859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2" userDrawn="1">
          <p15:clr>
            <a:srgbClr val="FBAE40"/>
          </p15:clr>
        </p15:guide>
        <p15:guide id="2" pos="715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туальность про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3C95F7FE-B07C-FF36-19C0-FFC21AA16F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209" y="2568837"/>
            <a:ext cx="11231581" cy="38585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aseline="0">
                <a:latin typeface="Open Sans" panose="020B0606030504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ru-RU" dirty="0"/>
              <a:t>Добавьте текст на слайд…</a:t>
            </a:r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A92A1B7E-EE68-0725-8A97-E21112306BB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777490" y="6182603"/>
            <a:ext cx="933437" cy="365125"/>
          </a:xfrm>
          <a:prstGeom prst="rect">
            <a:avLst/>
          </a:prstGeom>
        </p:spPr>
        <p:txBody>
          <a:bodyPr/>
          <a:lstStyle>
            <a:lvl1pPr>
              <a:defRPr sz="1600" b="1" i="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fld id="{D9D59199-1D80-E641-B4F8-EE604818D1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687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2" userDrawn="1">
          <p15:clr>
            <a:srgbClr val="FBAE40"/>
          </p15:clr>
        </p15:guide>
        <p15:guide id="2" pos="715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25CEB3-1A7A-EF48-8064-B298C30AE52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4975" y="2557463"/>
            <a:ext cx="11336338" cy="3967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aseline="0">
                <a:latin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Добавьте текст на слайд…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CA2A7B82-2183-A659-E135-D254BEEC7F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777490" y="6182603"/>
            <a:ext cx="933437" cy="365125"/>
          </a:xfrm>
          <a:prstGeom prst="rect">
            <a:avLst/>
          </a:prstGeom>
        </p:spPr>
        <p:txBody>
          <a:bodyPr/>
          <a:lstStyle>
            <a:lvl1pPr>
              <a:defRPr sz="1600" b="1" i="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fld id="{D9D59199-1D80-E641-B4F8-EE604818D1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411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2" userDrawn="1">
          <p15:clr>
            <a:srgbClr val="FBAE40"/>
          </p15:clr>
        </p15:guide>
        <p15:guide id="2" pos="715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25CEB3-1A7A-EF48-8064-B298C30AE52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4975" y="2557463"/>
            <a:ext cx="11336338" cy="3967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aseline="0">
                <a:latin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Добавьте текст на слайд…</a:t>
            </a: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31787254-476B-52AA-70BC-E2B36B1F761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777490" y="6182603"/>
            <a:ext cx="933437" cy="365125"/>
          </a:xfrm>
          <a:prstGeom prst="rect">
            <a:avLst/>
          </a:prstGeom>
        </p:spPr>
        <p:txBody>
          <a:bodyPr/>
          <a:lstStyle>
            <a:lvl1pPr>
              <a:defRPr sz="1600" b="1" i="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fld id="{D9D59199-1D80-E641-B4F8-EE604818D1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369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2" userDrawn="1">
          <p15:clr>
            <a:srgbClr val="FBAE40"/>
          </p15:clr>
        </p15:guide>
        <p15:guide id="2" pos="715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ффективност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25CEB3-1A7A-EF48-8064-B298C30AE52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4975" y="2557463"/>
            <a:ext cx="11336338" cy="3967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aseline="0">
                <a:latin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Добавьте текст на слайд…</a:t>
            </a: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423DABAE-1A42-5332-0D74-1D4347D58B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777490" y="6182603"/>
            <a:ext cx="933437" cy="365125"/>
          </a:xfrm>
          <a:prstGeom prst="rect">
            <a:avLst/>
          </a:prstGeom>
        </p:spPr>
        <p:txBody>
          <a:bodyPr/>
          <a:lstStyle>
            <a:lvl1pPr>
              <a:defRPr sz="1600" b="1" i="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fld id="{D9D59199-1D80-E641-B4F8-EE604818D1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143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2" userDrawn="1">
          <p15:clr>
            <a:srgbClr val="FBAE40"/>
          </p15:clr>
        </p15:guide>
        <p15:guide id="2" pos="715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9">
            <a:extLst>
              <a:ext uri="{FF2B5EF4-FFF2-40B4-BE49-F238E27FC236}">
                <a16:creationId xmlns:a16="http://schemas.microsoft.com/office/drawing/2014/main" id="{74A958C1-25F1-5A0E-1FA4-62893F837C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0100" y="4104674"/>
            <a:ext cx="5761038" cy="5730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700" baseline="0">
                <a:latin typeface="Open Sans" panose="020B0606030504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ru-RU" dirty="0"/>
              <a:t>Введите полностью Ф.И.О. одного лидера проекта </a:t>
            </a:r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82B66A02-F1CE-FFCF-E7DE-DF1A42CA18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0100" y="5029431"/>
            <a:ext cx="5761038" cy="5730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700" baseline="0">
                <a:latin typeface="Open Sans" panose="020B0606030504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ru-RU" dirty="0"/>
              <a:t>Введите контактный телефон лидера проекта 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6A9AF1DF-04BD-DDD3-C690-197A34432C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80100" y="5954188"/>
            <a:ext cx="5761038" cy="5730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700" baseline="0">
                <a:latin typeface="Open Sans" panose="020B0606030504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ru-RU" dirty="0"/>
              <a:t>Введите электронную почту лидера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2596912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 userDrawn="1">
          <p15:clr>
            <a:srgbClr val="FBAE40"/>
          </p15:clr>
        </p15:guide>
        <p15:guide id="2" pos="733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83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7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76878AE-106A-ECA2-5C3D-19A8A6C7A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B8AE08-BA0D-53FE-D308-E745AF36DE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34EBCD-0691-5DBB-8047-9B5F71A52E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48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C08BD50-C368-A01D-7655-7B48DCBE51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09D276-A36A-CE3E-E694-4E44A27392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60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A16144C-788B-3F5B-8608-643F3D4327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87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C1B90FB4-8C33-A64D-23E4-95987C853B8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36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AE728E2-EF7F-B604-7AEE-5D26D4C213B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59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CA1B1A0-3FB4-1B6B-0A83-6EE060442D9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93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1366DE7A-84DA-F4FD-E6C2-0F18DCC5209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9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0F31318-8C9B-CB9E-230E-88C5B0864A6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277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5B1633A-35AF-2B7F-43B8-C80FA1DD10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4BB9BE-66AA-A963-6F95-7B14653EBB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7F86C9-54D6-8624-2146-D686B8CA0B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 2013 – 2022">
  <a:themeElements>
    <a:clrScheme name="Пользовательские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 2013 – 202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0</Words>
  <Application>Microsoft Macintosh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Open Sans</vt:lpstr>
      <vt:lpstr>Тема Office 2013 – 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3</cp:revision>
  <dcterms:created xsi:type="dcterms:W3CDTF">2023-08-24T11:16:29Z</dcterms:created>
  <dcterms:modified xsi:type="dcterms:W3CDTF">2023-08-29T06:09:03Z</dcterms:modified>
</cp:coreProperties>
</file>