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60" r:id="rId5"/>
    <p:sldId id="261" r:id="rId6"/>
    <p:sldId id="259" r:id="rId7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go="http://customooxmlschemas.google.com/" r:id="rId10" roundtripDataSignature="AMtx7mjmuNGnKQTPQ+gFF8SSIujSQgpNx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1A30"/>
    <a:srgbClr val="C40726"/>
    <a:srgbClr val="C40727"/>
    <a:srgbClr val="E12E4B"/>
    <a:srgbClr val="C20424"/>
    <a:srgbClr val="C30525"/>
    <a:srgbClr val="CC0000"/>
    <a:srgbClr val="A50021"/>
    <a:srgbClr val="CC33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1686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customschemas.google.com/relationships/presentationmetadata" Target="metadata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8342450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481771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6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8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8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9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0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0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3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3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2" name="Google Shape;62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4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4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9" name="Google Shape;69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5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6"/>
          <p:cNvSpPr txBox="1">
            <a:spLocks noGrp="1"/>
          </p:cNvSpPr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6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89" name="Google Shape;89;p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endParaRPr/>
          </a:p>
        </p:txBody>
      </p:sp>
      <p:pic>
        <p:nvPicPr>
          <p:cNvPr id="91" name="Google Shape;91;p1" descr="C:\Users\User\Desktop\88857-22.gif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5086" y="187729"/>
            <a:ext cx="1530453" cy="822789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0" y="2130425"/>
            <a:ext cx="9143999" cy="2088232"/>
          </a:xfrm>
          <a:prstGeom prst="rect">
            <a:avLst/>
          </a:prstGeom>
          <a:solidFill>
            <a:srgbClr val="911A30"/>
          </a:solidFill>
          <a:ln w="38100"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1950" marR="0" lvl="0" indent="-79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Presentation Title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1"/>
          <p:cNvSpPr txBox="1"/>
          <p:nvPr/>
        </p:nvSpPr>
        <p:spPr>
          <a:xfrm>
            <a:off x="467544" y="4581128"/>
            <a:ext cx="7704856" cy="143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Company/Organization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Contacts (email</a:t>
            </a:r>
            <a:r>
              <a:rPr lang="en-US" sz="224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4">
            <a:alphaModFix/>
          </a:blip>
          <a:srcRect l="11391" t="17503" r="5361"/>
          <a:stretch/>
        </p:blipFill>
        <p:spPr>
          <a:xfrm>
            <a:off x="6555377" y="1178260"/>
            <a:ext cx="2434046" cy="8227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35" y="267961"/>
            <a:ext cx="2944134" cy="9103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911127" y="6383337"/>
            <a:ext cx="3321743" cy="294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ts val="2240"/>
            </a:pPr>
            <a:r>
              <a:rPr lang="da-DK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PIERE 2020, 10 - 11 December, Russia</a:t>
            </a:r>
            <a:endParaRPr lang="da-DK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endParaRPr/>
          </a:p>
        </p:txBody>
      </p:sp>
      <p:sp>
        <p:nvSpPr>
          <p:cNvPr id="101" name="Google Shape;101;p2"/>
          <p:cNvSpPr txBox="1"/>
          <p:nvPr/>
        </p:nvSpPr>
        <p:spPr>
          <a:xfrm>
            <a:off x="0" y="453599"/>
            <a:ext cx="9144000" cy="703547"/>
          </a:xfrm>
          <a:prstGeom prst="rect">
            <a:avLst/>
          </a:prstGeom>
          <a:solidFill>
            <a:srgbClr val="911A3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Calibri"/>
              <a:buNone/>
            </a:pPr>
            <a:r>
              <a:rPr lang="en-US" sz="4400" b="0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Title of Presentation</a:t>
            </a: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2"/>
          <p:cNvSpPr txBox="1"/>
          <p:nvPr/>
        </p:nvSpPr>
        <p:spPr>
          <a:xfrm>
            <a:off x="467544" y="16288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11A3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Landscape Format</a:t>
            </a:r>
            <a:endParaRPr sz="2800" dirty="0"/>
          </a:p>
          <a:p>
            <a:pPr marL="457200" marR="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911A3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Minimum of information on each slide</a:t>
            </a:r>
            <a:endParaRPr sz="2800" dirty="0"/>
          </a:p>
          <a:p>
            <a:pPr marL="914400" marR="0" lvl="1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66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Highlight main points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914400" marR="0" lvl="1" indent="-4572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006600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rPr>
              <a:t>Use photos, charts, graphs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911A30"/>
              </a:buClr>
              <a:buSzPts val="3200"/>
              <a:buFont typeface="Arial" panose="020B0604020202020204" pitchFamily="34" charset="0"/>
              <a:buChar char="•"/>
            </a:pPr>
            <a:r>
              <a:rPr lang="en-US" sz="2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commercialism/advertising</a:t>
            </a:r>
            <a:endParaRPr sz="28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  <a:prstGeom prst="rect">
            <a:avLst/>
          </a:prstGeom>
          <a:solidFill>
            <a:srgbClr val="911A3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algn="l">
              <a:buClr>
                <a:schemeClr val="lt1"/>
              </a:buClr>
              <a:buSzPts val="2400"/>
            </a:pPr>
            <a:r>
              <a:rPr lang="en-US" dirty="0">
                <a:solidFill>
                  <a:schemeClr val="lt1"/>
                </a:solidFill>
              </a:rPr>
              <a:t>Title of </a:t>
            </a:r>
            <a:r>
              <a:rPr lang="en-US" dirty="0" smtClean="0">
                <a:solidFill>
                  <a:schemeClr val="lt1"/>
                </a:solidFill>
              </a:rPr>
              <a:t>Presentation</a:t>
            </a:r>
            <a:endParaRPr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  <a:prstGeom prst="rect">
            <a:avLst/>
          </a:prstGeom>
          <a:solidFill>
            <a:srgbClr val="911A3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algn="l">
              <a:buClr>
                <a:schemeClr val="lt1"/>
              </a:buClr>
              <a:buSzPts val="2400"/>
            </a:pPr>
            <a:r>
              <a:rPr lang="en-US" dirty="0">
                <a:solidFill>
                  <a:schemeClr val="lt1"/>
                </a:solidFill>
              </a:rPr>
              <a:t>Title of </a:t>
            </a:r>
            <a:r>
              <a:rPr lang="en-US" dirty="0" smtClean="0">
                <a:solidFill>
                  <a:schemeClr val="lt1"/>
                </a:solidFill>
              </a:rPr>
              <a:t>Presentation</a:t>
            </a:r>
            <a:endParaRPr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39961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1397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/>
          </a:p>
        </p:txBody>
      </p:sp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9144000" cy="706090"/>
          </a:xfrm>
          <a:prstGeom prst="rect">
            <a:avLst/>
          </a:prstGeom>
          <a:solidFill>
            <a:srgbClr val="911A30"/>
          </a:solidFill>
          <a:ln>
            <a:noFill/>
          </a:ln>
          <a:effectLst>
            <a:outerShdw blurRad="50800" dist="38100" dir="5400000" algn="t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55600" algn="l">
              <a:buClr>
                <a:schemeClr val="lt1"/>
              </a:buClr>
              <a:buSzPts val="2400"/>
            </a:pPr>
            <a:r>
              <a:rPr lang="en-US" dirty="0">
                <a:solidFill>
                  <a:schemeClr val="lt1"/>
                </a:solidFill>
              </a:rPr>
              <a:t>Title of </a:t>
            </a:r>
            <a:r>
              <a:rPr lang="en-US" dirty="0" smtClean="0">
                <a:solidFill>
                  <a:schemeClr val="lt1"/>
                </a:solidFill>
              </a:rPr>
              <a:t>Presentation</a:t>
            </a:r>
            <a:endParaRPr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822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635" y="519244"/>
            <a:ext cx="3792724" cy="1172676"/>
          </a:xfrm>
          <a:prstGeom prst="rect">
            <a:avLst/>
          </a:prstGeom>
        </p:spPr>
      </p:pic>
      <p:sp>
        <p:nvSpPr>
          <p:cNvPr id="9" name="Google Shape;92;p1"/>
          <p:cNvSpPr txBox="1"/>
          <p:nvPr/>
        </p:nvSpPr>
        <p:spPr>
          <a:xfrm>
            <a:off x="1" y="1955996"/>
            <a:ext cx="9143999" cy="2014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1950" marR="0" lvl="0" indent="-79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11127" y="6383337"/>
            <a:ext cx="3321743" cy="29418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80000"/>
              </a:lnSpc>
              <a:spcBef>
                <a:spcPts val="448"/>
              </a:spcBef>
              <a:buClr>
                <a:schemeClr val="dk1"/>
              </a:buClr>
              <a:buSzPts val="2240"/>
            </a:pPr>
            <a:r>
              <a:rPr lang="da-DK" sz="16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PIERE 2020, 10 - 11 December, Russia</a:t>
            </a:r>
            <a:endParaRPr lang="da-DK" sz="16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1742" y="2824206"/>
            <a:ext cx="82192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lvl="0" indent="-7938" algn="ctr">
              <a:buClr>
                <a:schemeClr val="lt1"/>
              </a:buClr>
              <a:buSzPts val="3200"/>
            </a:pPr>
            <a:r>
              <a:rPr lang="en-US" sz="3600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Presentation Title</a:t>
            </a:r>
            <a:endParaRPr lang="en-US" sz="3600" dirty="0">
              <a:solidFill>
                <a:schemeClr val="tx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" name="Google Shape;93;p1"/>
          <p:cNvSpPr txBox="1"/>
          <p:nvPr/>
        </p:nvSpPr>
        <p:spPr>
          <a:xfrm>
            <a:off x="467544" y="4581128"/>
            <a:ext cx="7704856" cy="1439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Author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Company/Organization</a:t>
            </a:r>
            <a:endParaRPr sz="3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80000"/>
              </a:lnSpc>
              <a:spcBef>
                <a:spcPts val="448"/>
              </a:spcBef>
              <a:spcAft>
                <a:spcPts val="0"/>
              </a:spcAft>
              <a:buClr>
                <a:schemeClr val="dk1"/>
              </a:buClr>
              <a:buSzPts val="2240"/>
              <a:buFont typeface="Arial"/>
              <a:buNone/>
            </a:pPr>
            <a:r>
              <a:rPr lang="en-US" sz="224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Contacts (email</a:t>
            </a:r>
            <a:r>
              <a:rPr lang="en-US" sz="224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 dirty="0"/>
          </a:p>
        </p:txBody>
      </p:sp>
      <p:sp>
        <p:nvSpPr>
          <p:cNvPr id="13" name="Google Shape;92;p1"/>
          <p:cNvSpPr txBox="1"/>
          <p:nvPr/>
        </p:nvSpPr>
        <p:spPr>
          <a:xfrm>
            <a:off x="-2" y="-22662"/>
            <a:ext cx="9143999" cy="201487"/>
          </a:xfrm>
          <a:prstGeom prst="rect">
            <a:avLst/>
          </a:prstGeom>
          <a:solidFill>
            <a:schemeClr val="accent2">
              <a:lumMod val="75000"/>
            </a:schemeClr>
          </a:solidFill>
          <a:ln w="38100">
            <a:noFill/>
          </a:ln>
          <a:effectLst/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361950" marR="0" lvl="0" indent="-79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</a:pPr>
            <a:endParaRPr sz="4400" b="0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69</Words>
  <Application>Microsoft Office PowerPoint</Application>
  <PresentationFormat>Экран (4:3)</PresentationFormat>
  <Paragraphs>23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9" baseType="lpstr">
      <vt:lpstr>Arial</vt:lpstr>
      <vt:lpstr>Calibri</vt:lpstr>
      <vt:lpstr>Тема Office</vt:lpstr>
      <vt:lpstr>Презентация PowerPoint</vt:lpstr>
      <vt:lpstr>Презентация PowerPoint</vt:lpstr>
      <vt:lpstr>Title of Presentation</vt:lpstr>
      <vt:lpstr>Title of Presentation</vt:lpstr>
      <vt:lpstr>Title of Presentation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User1</cp:lastModifiedBy>
  <cp:revision>4</cp:revision>
  <dcterms:created xsi:type="dcterms:W3CDTF">2019-11-12T12:31:58Z</dcterms:created>
  <dcterms:modified xsi:type="dcterms:W3CDTF">2020-11-06T03:49:12Z</dcterms:modified>
</cp:coreProperties>
</file>