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" roundtripDataSignature="AMtx7mjmuNGnKQTPQ+gFF8SSIujSQgpN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customschemas.google.com/relationships/presentationmetadata" Target="metadata"/><Relationship Id="rId4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226096"/>
            <a:ext cx="1632689" cy="141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 descr="C:\Users\User\Desktop\88857-22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95086" y="187729"/>
            <a:ext cx="1530453" cy="82278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0" y="2132856"/>
            <a:ext cx="9143999" cy="2088232"/>
          </a:xfrm>
          <a:prstGeom prst="rect">
            <a:avLst/>
          </a:prstGeom>
          <a:gradFill>
            <a:gsLst>
              <a:gs pos="0">
                <a:srgbClr val="6AAE48"/>
              </a:gs>
              <a:gs pos="56000">
                <a:srgbClr val="467F39"/>
              </a:gs>
              <a:gs pos="100000">
                <a:srgbClr val="2F702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reflection stA="50000" endA="300" endPos="36000" sy="-100000" algn="bl" rotWithShape="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1950" marR="0" lvl="0" indent="-79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Presentation Title</a:t>
            </a:r>
            <a:endParaRPr sz="4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467544" y="4581128"/>
            <a:ext cx="7704856" cy="1439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</a:pPr>
            <a:r>
              <a:rPr lang="en-US" sz="224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Author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</a:pPr>
            <a:r>
              <a:rPr lang="en-US" sz="224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Company/Organization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</a:pPr>
            <a:r>
              <a:rPr lang="en-US" sz="224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Contacts (email)</a:t>
            </a:r>
            <a:endParaRPr dirty="0"/>
          </a:p>
          <a:p>
            <a:pPr marL="0" marR="0" lvl="0" indent="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</a:pPr>
            <a:r>
              <a:rPr lang="en-US" sz="224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EDM</a:t>
            </a:r>
            <a:r>
              <a:rPr lang="en-US" sz="224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2020, June 29 - July 3, Russia</a:t>
            </a:r>
            <a:endParaRPr sz="224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5">
            <a:alphaModFix/>
          </a:blip>
          <a:srcRect l="11391" t="17503" r="5361"/>
          <a:stretch/>
        </p:blipFill>
        <p:spPr>
          <a:xfrm>
            <a:off x="6555377" y="1178260"/>
            <a:ext cx="2434046" cy="822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01" name="Google Shape;101;p2"/>
          <p:cNvSpPr txBox="1"/>
          <p:nvPr/>
        </p:nvSpPr>
        <p:spPr>
          <a:xfrm>
            <a:off x="0" y="453599"/>
            <a:ext cx="9144000" cy="703547"/>
          </a:xfrm>
          <a:prstGeom prst="rect">
            <a:avLst/>
          </a:prstGeom>
          <a:gradFill>
            <a:gsLst>
              <a:gs pos="0">
                <a:srgbClr val="6AAE48"/>
              </a:gs>
              <a:gs pos="56000">
                <a:srgbClr val="467F39"/>
              </a:gs>
              <a:gs pos="100000">
                <a:srgbClr val="2F702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5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Title of Presentation</a:t>
            </a:r>
            <a:endParaRPr sz="4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467544" y="16288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7026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Landscape Format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2F7026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Minimum of information on each slide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38CD5"/>
              </a:buClr>
              <a:buSzPts val="2800"/>
              <a:buFont typeface="Arial"/>
              <a:buChar char="▪"/>
            </a:pPr>
            <a:r>
              <a:rPr lang="en-US" sz="2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Highlight main points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38CD5"/>
              </a:buClr>
              <a:buSzPts val="2800"/>
              <a:buFont typeface="Arial"/>
              <a:buChar char="▪"/>
            </a:pPr>
            <a:r>
              <a:rPr lang="en-US" sz="2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Use photos, charts, graphs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2F7026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commercialism/advertising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0" y="274638"/>
            <a:ext cx="9144000" cy="706090"/>
          </a:xfrm>
          <a:prstGeom prst="rect">
            <a:avLst/>
          </a:prstGeom>
          <a:gradFill>
            <a:gsLst>
              <a:gs pos="0">
                <a:srgbClr val="6AAE48"/>
              </a:gs>
              <a:gs pos="56000">
                <a:srgbClr val="467F39"/>
              </a:gs>
              <a:gs pos="100000">
                <a:srgbClr val="2F702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5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17" name="Google Shape;117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sp>
        <p:nvSpPr>
          <p:cNvPr id="118" name="Google Shape;118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Office PowerPoint</Application>
  <PresentationFormat>On-screen Show (4:3)</PresentationFormat>
  <Paragraphs>15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Тема Office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Roman Gorbunov</cp:lastModifiedBy>
  <cp:revision>1</cp:revision>
  <dcterms:created xsi:type="dcterms:W3CDTF">2019-11-12T12:31:58Z</dcterms:created>
  <dcterms:modified xsi:type="dcterms:W3CDTF">2020-04-25T14:04:28Z</dcterms:modified>
</cp:coreProperties>
</file>