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73" r:id="rId4"/>
    <p:sldId id="259" r:id="rId5"/>
    <p:sldId id="268" r:id="rId6"/>
    <p:sldId id="256" r:id="rId7"/>
    <p:sldId id="262" r:id="rId8"/>
    <p:sldId id="263" r:id="rId9"/>
    <p:sldId id="267" r:id="rId10"/>
    <p:sldId id="274" r:id="rId11"/>
    <p:sldId id="264" r:id="rId12"/>
    <p:sldId id="269" r:id="rId13"/>
    <p:sldId id="261" r:id="rId14"/>
    <p:sldId id="260" r:id="rId15"/>
    <p:sldId id="271" r:id="rId16"/>
    <p:sldId id="270" r:id="rId17"/>
    <p:sldId id="272" r:id="rId18"/>
    <p:sldId id="283" r:id="rId19"/>
    <p:sldId id="284" r:id="rId20"/>
    <p:sldId id="285" r:id="rId21"/>
    <p:sldId id="28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7" autoAdjust="0"/>
    <p:restoredTop sz="94660"/>
  </p:normalViewPr>
  <p:slideViewPr>
    <p:cSldViewPr>
      <p:cViewPr varScale="1">
        <p:scale>
          <a:sx n="70" d="100"/>
          <a:sy n="70" d="100"/>
        </p:scale>
        <p:origin x="-2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88641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форум «Алтай – Азия. 2012: Модернизация профессионального образования в России и мире: новое качество роста»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18–20 сентября 2012 года в г. Барнауле на базе Алтайского государственного университета прошел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Образовательный форум «Модернизация профессионального образования в России и мире: Новое качество роста». Он был проведен по инициативе Алтайского государственного университета в сотрудничестве с Бюро ЮНЕСКО в Москве при участии Министерства образования и науки Российской Федерации, Федеральной службы по надзору в сфере образования и науки, Администрации Алтайского края.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846455"/>
            <a:ext cx="5188842" cy="3678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640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16632"/>
            <a:ext cx="878497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работы Форума активно действовали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проектных сессий: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-Новые вызовы и лучшие практики евразийского образовательного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пространства;</a:t>
            </a:r>
          </a:p>
          <a:p>
            <a:pPr marL="285750" indent="-285750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при реализации образовательных программ как показатель модернизации и интернационализации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образования;</a:t>
            </a:r>
          </a:p>
          <a:p>
            <a:pPr marL="285750" indent="-285750"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Практико-ориентированная среда образовательного учреждения как фактор повышения качества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образования;</a:t>
            </a:r>
          </a:p>
          <a:p>
            <a:pPr marL="285750" indent="-285750"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Независимая оценка качества образования: современный опыт России и азиатских стран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Лучшие практики электронного обучения в условиях модернизации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317134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129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Во время работы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Форума также были проведены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спецсессии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Русский язык на азиатском образовательном пространстве, Форсайт-сессия «Евразийский виртуальный университет: дорожная карта», 2 презентации: Центра Государственного института русского языка имени А.С. Пушкина, IT-Академии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АлтГУ.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Проведены: Заседание Ассоциации азиатских университетов; Совместное заседание Координационного совета Межрегиональной ассоциации «Сибирское соглашение» по проблемам высшей школы с участием ректоров СФО; Выездной обучающий семинар для работников образовательных организаций по вопросам, связанным с реализацией Федерального закона от 29 декабря 2012 г. № 273-ФЗ «Об образовании в Российской Федерации»; Всероссийский студенческий семинар-практикум «Качественное образование - путь к успешной карьере».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32952"/>
            <a:ext cx="3798168" cy="3034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044" y="3532952"/>
            <a:ext cx="4186436" cy="3047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625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ep\Desktop\forzats_2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552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11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96" t="11824" r="2956" b="6250"/>
          <a:stretch/>
        </p:blipFill>
        <p:spPr bwMode="auto">
          <a:xfrm>
            <a:off x="4586868" y="244963"/>
            <a:ext cx="4188941" cy="5993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44964"/>
            <a:ext cx="432048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II Международного образовательного форума «Алтай-Азия 2014: Евразийское образовательное пространство – новые вызовы  и лучшие практики» подготовлен сборник материалов докладов и тезисов участников Форума, содержащий около 90 докладов 120 участников. 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Второй сборник Форума состоит из 6 разделов: «Новые вызовы и лучшие практики евразийского образовательного пространства», «Сетевые формы взаимодействия при реализации образовательных программ как показатель глобализации и интернационализации образования», «Межкультурная коммуникация на азиатском образовательном пространстве», «Независимая оценка качества образования: современный опыт России и азиатских стран», «Лучшие практики электронного обучения в условиях нового образовательного ландшафта», «Практико-ориентированная среда образовательного учреждения как фактор повышения качества образования». </a:t>
            </a:r>
          </a:p>
        </p:txBody>
      </p:sp>
    </p:spTree>
    <p:extLst>
      <p:ext uri="{BB962C8B-B14F-4D97-AF65-F5344CB8AC3E}">
        <p14:creationId xmlns:p14="http://schemas.microsoft.com/office/powerpoint/2010/main" val="132372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84558"/>
            <a:ext cx="4775842" cy="3238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0" t="2717"/>
          <a:stretch/>
        </p:blipFill>
        <p:spPr bwMode="auto">
          <a:xfrm>
            <a:off x="5535488" y="122932"/>
            <a:ext cx="3024336" cy="2980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73" y="3679692"/>
            <a:ext cx="3744416" cy="2497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100"/>
            <a:ext cx="4499992" cy="3203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84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88640"/>
            <a:ext cx="9036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прошедших Форумов на базе университета был открыт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Азиатский экспертно-аналитический центр этнологии и международного образовательного сотрудничества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32" y="1628800"/>
            <a:ext cx="8837293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083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1" y="1556792"/>
            <a:ext cx="8709217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40466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работы Форумов на сайте университета была создана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действующая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страница, посвященная прошедшим и новым событиям: </a:t>
            </a:r>
          </a:p>
        </p:txBody>
      </p:sp>
    </p:spTree>
    <p:extLst>
      <p:ext uri="{BB962C8B-B14F-4D97-AF65-F5344CB8AC3E}">
        <p14:creationId xmlns:p14="http://schemas.microsoft.com/office/powerpoint/2010/main" val="335499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152" y="116632"/>
            <a:ext cx="90364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Научной библиотеки Алтайского госуниверситета открыта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 выставка работ преподавателей к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Международному образовательному Форуму «Алтай-Азия 2016»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 доступа: 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http://www.lib.asu.ru/altasia2016/index.html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4339"/>
            <a:ext cx="8604769" cy="4837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504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132857"/>
            <a:ext cx="8928992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В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 Международного 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Форума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поступило</a:t>
            </a:r>
          </a:p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230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заявок. </a:t>
            </a: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Всего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форума примут участие 158 человек. </a:t>
            </a: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Из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них  20 иностранных участников  из 11 стран (Казахстан, Армения,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Таджикистан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Китай, Монголия, Узбекистан, Кыргызстан, Пакистан, Австрия, Индия, Великобритания)</a:t>
            </a: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Представлены 26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 РФ, около 40 университетов и институтов России, а так же 13 зарубежных 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вузов.</a:t>
            </a: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Параллельно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Форумом «Алтай-Азия»  в 2016 году проходят следующие мероприятия: Азиатский студенческий Форум «Ассоциация азиатских университетов» и Международный форум молодых лидеров стран Азии «Алтай-Азия 2016»; Экспертный семинар «Анализ образовательных программ и модулей, разработанных в рамках по реализации мероприятия 5.22 ФЦП «Фарма-2020»»</a:t>
            </a:r>
          </a:p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404664"/>
            <a:ext cx="64087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Международный  Образовательный форум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Алтай – Азия 2016: 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Евразийское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пространство – новые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вызовы и лучшие практики»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81" y="8558"/>
            <a:ext cx="2581223" cy="3348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18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75176"/>
            <a:ext cx="849694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 </a:t>
            </a:r>
            <a:r>
              <a:rPr lang="ru-RU" sz="3200" b="1" dirty="0" smtClean="0"/>
              <a:t>             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для обсуждения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Глобальная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конкуренция и стратегии развития </a:t>
            </a:r>
            <a:endParaRPr lang="en-US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вузов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Евразийском образовательном пространстве: новые вызовы и оптимальные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решения;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стандарты и современные подходы к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гарантии качества образования в Евразийском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сотрудничестве;</a:t>
            </a:r>
          </a:p>
          <a:p>
            <a:pPr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-Процессы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интеграции в высшем образовании: российский и зарубежный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опыт;</a:t>
            </a:r>
          </a:p>
          <a:p>
            <a:pPr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-Образовательная 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современного университета: новые парадигмы и взгляд в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будущее;</a:t>
            </a:r>
          </a:p>
          <a:p>
            <a:pPr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-Российская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международная практика повышения финансовой грамотности. Формирование универсальных компетенций: инновационный подход и лучшие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практики;</a:t>
            </a:r>
          </a:p>
          <a:p>
            <a:pPr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-Электронное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непрерывном образовании: новые вызовы и лучшие практики.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19" y="294292"/>
            <a:ext cx="1543385" cy="1497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527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466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Форума приняли участие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около 120 экспертов из 7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 мира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(Россия, Казахстан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Киргизия, Беларусь, Армения, Великобритания, Швеция),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регионов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около 60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университетов, институтов и организаций.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76" y="1076726"/>
            <a:ext cx="1800200" cy="1200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898" y="1076726"/>
            <a:ext cx="1728191" cy="1152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61" y="2420888"/>
            <a:ext cx="1838585" cy="1253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099878"/>
            <a:ext cx="1656183" cy="1105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776" y="2450140"/>
            <a:ext cx="1809696" cy="1207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05" r="13385" b="1"/>
          <a:stretch/>
        </p:blipFill>
        <p:spPr bwMode="auto">
          <a:xfrm>
            <a:off x="4590023" y="1048376"/>
            <a:ext cx="1991097" cy="1180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82" y="2447788"/>
            <a:ext cx="1799253" cy="1199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200" y="3898901"/>
            <a:ext cx="4232920" cy="2704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484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4969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21 сентября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 работу Международный форум молодых лидеров стран Азии «Алтай-Азия 2016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который  проводится в Алтайском государственном университете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третий раз. Это мероприятие, организуемое в рамках программы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Россотрудничества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«Новое поколение», представляет собой уникальную коммуникационную площадку, которая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объединяет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азиатских стран из различных сфер профессиональной деятельности в общественно-политической, гуманитарной, культурной и образовательной областях.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Форуме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принимают участие представители 10 иностранных государств.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преподаватели и ученые из школ и вузов Японии, Китая, Индии, Пакистана, Лаоса, Монголии, Армении, Таджикистана, Казахстана, Киргизии.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718" y="3576118"/>
            <a:ext cx="4421762" cy="2733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76118"/>
            <a:ext cx="3960440" cy="2705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29123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849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	      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Международного образовательного форума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Алтай-Азия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2016» проводится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Азиатский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студенческий               форум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«Ассоциация Азиатских университетов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Он организован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Программы развития деятельности студенческих объединений Алтайского государственного университета на 2016 год при поддержке Министерства образования и науки Российской Федерации, Федерального агентства по делам молодежи, Ассоциации азиатских университетов, Российского союза студенческих организаций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студенческом форуме принимает участие 212 участников, из них 64 гостя из других регионов России.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рамках Форума пройдет 3 площадки: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Добровольцы без границ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-«Межкультурный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диалог и международное молодежное сотрудничество в Азиатском регионе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»»;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 «Участие обучающихся в оценке и повышении качества образования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Студенческая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спартакиада национальных видов спорта «Спорт без границ»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5" r="16001"/>
          <a:stretch/>
        </p:blipFill>
        <p:spPr bwMode="auto">
          <a:xfrm>
            <a:off x="251520" y="57397"/>
            <a:ext cx="1451716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0601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2"/>
            <a:ext cx="799288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Темами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форума стали:</a:t>
            </a: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Методология мониторинга и оценки профессионального качества профессионального образования: проблемы, актуальные вопросы, инновации;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Образование и рынок труда: стандарты, квалификации и компетенции в контексте Актуальных потребностей инновационного развития России и регионов;</a:t>
            </a:r>
          </a:p>
          <a:p>
            <a:pPr indent="-342900" algn="just"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Инновационным компетенциям – инновационное образование: новые технологии, форматы и средства профессионального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14038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07673"/>
            <a:ext cx="3987479" cy="2659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64" y="332656"/>
            <a:ext cx="4978524" cy="3101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65" y="3613424"/>
            <a:ext cx="3994596" cy="2848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0" r="4521"/>
          <a:stretch/>
        </p:blipFill>
        <p:spPr bwMode="auto">
          <a:xfrm>
            <a:off x="5364088" y="501386"/>
            <a:ext cx="3619500" cy="2764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376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pep\Downloads\forza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6229"/>
            <a:ext cx="8974696" cy="6563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75176"/>
            <a:ext cx="3888432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	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форума был издан сборник материалов. Он объединил материалы, озвученные на пяти сессиях форума. Это актуальные проблемы модернизации образования, такие как методология мониторинга и оценки качества профессионального образования и его критериев, стандарты, квалификации и компетенции в контексте актуальных потребностей инновационного развития России и регионов, инновационное образование: новые технологии, форматы и средства профессионального обучения, состояние послевузовского образования.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Издание предназначено для студентов и преподавателей высших учебных заведений, а также рассчитано на исследователей, занимающихся вопросами современной молодежной политики в области образования, науки, культуры, спорта и социальной сферы.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94" t="12028" r="32075" b="12736"/>
          <a:stretch/>
        </p:blipFill>
        <p:spPr bwMode="auto">
          <a:xfrm>
            <a:off x="4139952" y="275176"/>
            <a:ext cx="4364271" cy="6106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872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16632"/>
            <a:ext cx="914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Международный образовательный форум «Алтай – Азия. 2014: Евразийское образовательное пространство – новые вызовы и лучшие практики».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Форум прошел 25 – 26 сентября при поддержке Министерства образования и науки Российской Федерации, Федерального агентства по делам Содружества Независимых Государств, соотечественников, проживающих за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рубежом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 международному гуманитарному сотрудничеству, Администрации Алтайского края, Института развития Образования НИУ Высшая школа экономики, Кластерного бюро ЮНЕСКО для Азербайджана, Армении, Беларуси, Республики Молдова и Российской Федерации (Бюро ЮНЕСКО в Москве),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Corporation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Российского Союза ректоров, Агентства по контролю качества образования и развитию карьеры, Ассоциации классических университетов России, Всероссийской общественной организации «Всероссийский студенческий союз».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136" y="3837395"/>
            <a:ext cx="4285727" cy="2768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80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9289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Форуме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участие около 150 экспертов из 9 зарубежных стран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(Армении, Индии, Казахстана, Китайской народной республики, Кыргызстана, Монголии, России, Таджикистана, Южной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Кореи), 37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около 70 вузов и общественных организаций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2" y="2279650"/>
            <a:ext cx="2389187" cy="17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950" y="2251869"/>
            <a:ext cx="243205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770" y="2457980"/>
            <a:ext cx="1919139" cy="1209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483407"/>
            <a:ext cx="1774579" cy="1183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215" y="3861048"/>
            <a:ext cx="1872208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071" y="3865472"/>
            <a:ext cx="1721009" cy="1147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646" y="3667037"/>
            <a:ext cx="2389187" cy="178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61" y="5059362"/>
            <a:ext cx="2401887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9" t="-603" r="10915" b="603"/>
          <a:stretch/>
        </p:blipFill>
        <p:spPr bwMode="auto">
          <a:xfrm>
            <a:off x="3377652" y="5229200"/>
            <a:ext cx="2065687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032" y="5282891"/>
            <a:ext cx="1982415" cy="1188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81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624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480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615</Words>
  <Application>Microsoft Office PowerPoint</Application>
  <PresentationFormat>Экран (4:3)</PresentationFormat>
  <Paragraphs>70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Антонова Марина Валерьевна</dc:creator>
  <cp:lastModifiedBy>Антипова Елена Александровна</cp:lastModifiedBy>
  <cp:revision>48</cp:revision>
  <dcterms:modified xsi:type="dcterms:W3CDTF">2016-09-22T01:58:16Z</dcterms:modified>
</cp:coreProperties>
</file>