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1"/>
  </p:notesMasterIdLst>
  <p:sldIdLst>
    <p:sldId id="258" r:id="rId2"/>
    <p:sldId id="261" r:id="rId3"/>
    <p:sldId id="262" r:id="rId4"/>
    <p:sldId id="263" r:id="rId5"/>
    <p:sldId id="264" r:id="rId6"/>
    <p:sldId id="257" r:id="rId7"/>
    <p:sldId id="267" r:id="rId8"/>
    <p:sldId id="266" r:id="rId9"/>
    <p:sldId id="268" r:id="rId10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2" d="100"/>
          <a:sy n="142" d="100"/>
        </p:scale>
        <p:origin x="714" y="13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9D856F-7D7A-4620-AB6B-1F342C746F13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CC0547-2E97-4700-835E-CACD83BCC16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790972" y="3778934"/>
            <a:ext cx="1419712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582216"/>
            <a:ext cx="8062912" cy="1102519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1687710"/>
            <a:ext cx="8062912" cy="131445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4509492"/>
            <a:ext cx="5791200" cy="273844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C58A2A00-641E-4C7C-B526-D4037B4F0048}" type="datetime1">
              <a:rPr lang="ru-RU" smtClean="0"/>
              <a:pPr/>
              <a:t>31.10.2025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4238028"/>
            <a:ext cx="5791200" cy="273844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4314231"/>
            <a:ext cx="502920" cy="273844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DCA30-26CF-4FF2-BC3F-667B2CE2A07C}" type="datetime1">
              <a:rPr lang="ru-RU" smtClean="0"/>
              <a:pPr/>
              <a:t>31.10.2025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85750"/>
            <a:ext cx="1905000" cy="4114800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85750"/>
            <a:ext cx="6248400" cy="411480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DAB8-0662-45FF-BB9C-A53E465C5DAD}" type="datetime1">
              <a:rPr lang="ru-RU" smtClean="0"/>
              <a:pPr/>
              <a:t>31.10.2025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0620"/>
            <a:ext cx="8229600" cy="1049274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106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4860036"/>
            <a:ext cx="2133600" cy="226314"/>
          </a:xfrm>
        </p:spPr>
        <p:txBody>
          <a:bodyPr/>
          <a:lstStyle/>
          <a:p>
            <a:fld id="{083F6531-E5EA-4A3E-BE0C-18E08DAF8795}" type="datetime1">
              <a:rPr lang="ru-RU" smtClean="0"/>
              <a:pPr/>
              <a:t>31.10.2025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4860727"/>
            <a:ext cx="4260056" cy="225623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5276"/>
            <a:ext cx="9129932" cy="5127674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790972" y="70339"/>
            <a:ext cx="1419712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4857750"/>
            <a:ext cx="2133600" cy="228600"/>
          </a:xfrm>
        </p:spPr>
        <p:txBody>
          <a:bodyPr/>
          <a:lstStyle/>
          <a:p>
            <a:fld id="{2349F8C1-5ADA-4952-8E16-4D5EDFD0F045}" type="datetime1">
              <a:rPr lang="ru-RU" smtClean="0"/>
              <a:pPr/>
              <a:t>31.10.2025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4860727"/>
            <a:ext cx="4260056" cy="225623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607219"/>
            <a:ext cx="502920" cy="225623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5" y="7036"/>
            <a:ext cx="2672861" cy="142515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5276"/>
            <a:ext cx="9136966" cy="513295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03599"/>
            <a:ext cx="7239000" cy="1021556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225152"/>
            <a:ext cx="3886200" cy="17145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91828"/>
            <a:ext cx="4038600" cy="3394472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91828"/>
            <a:ext cx="4038600" cy="3394472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4860727"/>
            <a:ext cx="2133600" cy="226314"/>
          </a:xfrm>
        </p:spPr>
        <p:txBody>
          <a:bodyPr/>
          <a:lstStyle/>
          <a:p>
            <a:fld id="{55867DDC-13B4-4AC6-BF1B-BB514999D341}" type="datetime1">
              <a:rPr lang="ru-RU" smtClean="0"/>
              <a:pPr/>
              <a:t>31.10.2025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4860727"/>
            <a:ext cx="4260056" cy="226314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4860727"/>
            <a:ext cx="502920" cy="22631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18049"/>
            <a:ext cx="1066800" cy="4615434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18049"/>
            <a:ext cx="581024" cy="226314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2570343"/>
            <a:ext cx="581024" cy="226314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18049"/>
            <a:ext cx="6858000" cy="226314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2570343"/>
            <a:ext cx="6858000" cy="22631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4860727"/>
            <a:ext cx="2130552" cy="226314"/>
          </a:xfrm>
        </p:spPr>
        <p:txBody>
          <a:bodyPr/>
          <a:lstStyle/>
          <a:p>
            <a:fld id="{6D0873D2-E61A-4086-85CF-A6C69572A072}" type="datetime1">
              <a:rPr lang="ru-RU" smtClean="0"/>
              <a:pPr/>
              <a:t>31.10.2025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4860727"/>
            <a:ext cx="4261104" cy="226314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4862322"/>
            <a:ext cx="502920" cy="226314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C9636-3314-4DBB-B77B-AAC3C37C098E}" type="datetime1">
              <a:rPr lang="ru-RU" smtClean="0"/>
              <a:pPr/>
              <a:t>31.10.2025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4860727"/>
            <a:ext cx="2133600" cy="226314"/>
          </a:xfrm>
        </p:spPr>
        <p:txBody>
          <a:bodyPr/>
          <a:lstStyle/>
          <a:p>
            <a:fld id="{143C6EC9-791D-42DF-A704-BA4166ABB749}" type="datetime1">
              <a:rPr lang="ru-RU" smtClean="0"/>
              <a:pPr/>
              <a:t>31.10.2025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4861418"/>
            <a:ext cx="4260056" cy="22562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4860727"/>
            <a:ext cx="502920" cy="22631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275748"/>
            <a:ext cx="914400" cy="44577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275748"/>
            <a:ext cx="2438400" cy="44577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240030"/>
            <a:ext cx="5276088" cy="449199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4917186"/>
            <a:ext cx="2133600" cy="226314"/>
          </a:xfrm>
        </p:spPr>
        <p:txBody>
          <a:bodyPr/>
          <a:lstStyle>
            <a:lvl1pPr>
              <a:defRPr sz="900"/>
            </a:lvl1pPr>
          </a:lstStyle>
          <a:p>
            <a:fld id="{A14B8799-12AE-457F-871D-B27F1DFE7B75}" type="datetime1">
              <a:rPr lang="ru-RU" smtClean="0"/>
              <a:pPr/>
              <a:t>31.10.2025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4917186"/>
            <a:ext cx="5143120" cy="226314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4917186"/>
            <a:ext cx="502920" cy="226314"/>
          </a:xfrm>
        </p:spPr>
        <p:txBody>
          <a:bodyPr/>
          <a:lstStyle>
            <a:lvl1pPr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13172"/>
            <a:ext cx="914400" cy="48006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280475"/>
            <a:ext cx="7333488" cy="41148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4400550"/>
            <a:ext cx="7333488" cy="51435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4917186"/>
            <a:ext cx="2103120" cy="226314"/>
          </a:xfrm>
        </p:spPr>
        <p:txBody>
          <a:bodyPr/>
          <a:lstStyle>
            <a:lvl1pPr>
              <a:defRPr sz="900"/>
            </a:lvl1pPr>
          </a:lstStyle>
          <a:p>
            <a:fld id="{2EB23BB1-35FA-4D07-8901-A964EEC4BB0C}" type="datetime1">
              <a:rPr lang="ru-RU" smtClean="0"/>
              <a:pPr/>
              <a:t>31.10.2025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4917877"/>
            <a:ext cx="4948072" cy="226314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4917186"/>
            <a:ext cx="365760" cy="226314"/>
          </a:xfrm>
        </p:spPr>
        <p:txBody>
          <a:bodyPr/>
          <a:lstStyle>
            <a:lvl1pPr algn="ctr"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79000"/>
            <a:lum/>
          </a:blip>
          <a:srcRect/>
          <a:stretch>
            <a:fillRect l="-29000" r="-3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0552"/>
            <a:ext cx="9129932" cy="5127674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5276"/>
            <a:ext cx="9136966" cy="513295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5" y="3711307"/>
            <a:ext cx="2672861" cy="142515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00620"/>
            <a:ext cx="8229600" cy="1049274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412106"/>
            <a:ext cx="8229600" cy="3429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4860727"/>
            <a:ext cx="2133600" cy="226314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418E08AA-DCB5-4648-A328-AC45CAC875E8}" type="datetime1">
              <a:rPr lang="ru-RU" smtClean="0"/>
              <a:pPr/>
              <a:t>31.10.2025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4861418"/>
            <a:ext cx="4260056" cy="22562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4860727"/>
            <a:ext cx="502920" cy="226314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51520" y="4227934"/>
            <a:ext cx="6048672" cy="792088"/>
          </a:xfrm>
        </p:spPr>
        <p:txBody>
          <a:bodyPr>
            <a:normAutofit/>
          </a:bodyPr>
          <a:lstStyle/>
          <a:p>
            <a:pPr algn="just"/>
            <a:r>
              <a:rPr lang="ru-RU" sz="1800" dirty="0">
                <a:solidFill>
                  <a:schemeClr val="accent1">
                    <a:lumMod val="25000"/>
                  </a:schemeClr>
                </a:solidFill>
                <a:latin typeface="Constantia" pitchFamily="18" charset="0"/>
              </a:rPr>
              <a:t>Автор(</a:t>
            </a:r>
            <a:r>
              <a:rPr lang="ru-RU" sz="1800" dirty="0" err="1">
                <a:solidFill>
                  <a:schemeClr val="accent1">
                    <a:lumMod val="25000"/>
                  </a:schemeClr>
                </a:solidFill>
                <a:latin typeface="Constantia" pitchFamily="18" charset="0"/>
              </a:rPr>
              <a:t>ы</a:t>
            </a:r>
            <a:r>
              <a:rPr lang="ru-RU" sz="1800" dirty="0">
                <a:solidFill>
                  <a:schemeClr val="accent1">
                    <a:lumMod val="25000"/>
                  </a:schemeClr>
                </a:solidFill>
                <a:latin typeface="Constantia" pitchFamily="18" charset="0"/>
              </a:rPr>
              <a:t>) проекта:</a:t>
            </a:r>
          </a:p>
          <a:p>
            <a:pPr algn="just"/>
            <a:r>
              <a:rPr lang="ru-RU" sz="1800">
                <a:solidFill>
                  <a:schemeClr val="accent1">
                    <a:lumMod val="25000"/>
                  </a:schemeClr>
                </a:solidFill>
                <a:latin typeface="Constantia" pitchFamily="18" charset="0"/>
              </a:rPr>
              <a:t>Научный руководитель: </a:t>
            </a:r>
            <a:endParaRPr lang="ru-RU" sz="1800" dirty="0">
              <a:solidFill>
                <a:schemeClr val="accent1">
                  <a:lumMod val="25000"/>
                </a:schemeClr>
              </a:solidFill>
              <a:latin typeface="Constantia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Заголовок 8"/>
          <p:cNvSpPr txBox="1">
            <a:spLocks noGrp="1"/>
          </p:cNvSpPr>
          <p:nvPr>
            <p:ph type="ctrTitle"/>
          </p:nvPr>
        </p:nvSpPr>
        <p:spPr>
          <a:xfrm>
            <a:off x="1043608" y="1707654"/>
            <a:ext cx="70567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ctr"/>
            <a:r>
              <a:rPr lang="ru-RU" sz="4800" dirty="0">
                <a:solidFill>
                  <a:schemeClr val="accent1">
                    <a:lumMod val="25000"/>
                  </a:schemeClr>
                </a:solidFill>
                <a:effectLst/>
                <a:latin typeface="Constantia" pitchFamily="18" charset="0"/>
              </a:rPr>
              <a:t>Наименование доклада</a:t>
            </a:r>
          </a:p>
        </p:txBody>
      </p:sp>
      <p:pic>
        <p:nvPicPr>
          <p:cNvPr id="11" name="Рисунок 10" descr="Морской пульс.png"/>
          <p:cNvPicPr>
            <a:picLocks noChangeAspect="1"/>
          </p:cNvPicPr>
          <p:nvPr/>
        </p:nvPicPr>
        <p:blipFill>
          <a:blip r:embed="rId2" cstate="print"/>
          <a:srcRect t="8333" b="4167"/>
          <a:stretch>
            <a:fillRect/>
          </a:stretch>
        </p:blipFill>
        <p:spPr>
          <a:xfrm>
            <a:off x="7380312" y="51470"/>
            <a:ext cx="1614813" cy="1512168"/>
          </a:xfrm>
          <a:prstGeom prst="rect">
            <a:avLst/>
          </a:prstGeom>
        </p:spPr>
      </p:pic>
      <p:sp>
        <p:nvSpPr>
          <p:cNvPr id="13" name="Содержимое 2"/>
          <p:cNvSpPr txBox="1">
            <a:spLocks/>
          </p:cNvSpPr>
          <p:nvPr/>
        </p:nvSpPr>
        <p:spPr>
          <a:xfrm>
            <a:off x="323528" y="267494"/>
            <a:ext cx="1440160" cy="936104"/>
          </a:xfrm>
          <a:prstGeom prst="rect">
            <a:avLst/>
          </a:prstGeom>
          <a:ln w="12700">
            <a:solidFill>
              <a:schemeClr val="tx2">
                <a:lumMod val="90000"/>
              </a:schemeClr>
            </a:solidFill>
            <a:prstDash val="dash"/>
          </a:ln>
        </p:spPr>
        <p:txBody>
          <a:bodyPr vert="horz" anchor="t">
            <a:normAutofit/>
          </a:bodyPr>
          <a:lstStyle/>
          <a:p>
            <a:pPr marL="448056" lvl="0" indent="-384048" algn="ctr">
              <a:spcBef>
                <a:spcPct val="20000"/>
              </a:spcBef>
              <a:buClr>
                <a:schemeClr val="accent1">
                  <a:lumMod val="25000"/>
                </a:schemeClr>
              </a:buClr>
              <a:buSzPct val="80000"/>
              <a:defRPr/>
            </a:pPr>
            <a:endParaRPr lang="ru-RU" sz="1100" dirty="0">
              <a:solidFill>
                <a:schemeClr val="accent1">
                  <a:lumMod val="25000"/>
                </a:schemeClr>
              </a:solidFill>
              <a:latin typeface="Constantia" pitchFamily="18" charset="0"/>
            </a:endParaRPr>
          </a:p>
          <a:p>
            <a:pPr marL="448056" lvl="0" indent="-384048" algn="ctr">
              <a:spcBef>
                <a:spcPct val="20000"/>
              </a:spcBef>
              <a:buClr>
                <a:schemeClr val="accent1">
                  <a:lumMod val="25000"/>
                </a:schemeClr>
              </a:buClr>
              <a:buSzPct val="80000"/>
              <a:defRPr/>
            </a:pPr>
            <a:r>
              <a:rPr lang="ru-RU" sz="1100" dirty="0">
                <a:solidFill>
                  <a:schemeClr val="accent1">
                    <a:lumMod val="25000"/>
                  </a:schemeClr>
                </a:solidFill>
                <a:latin typeface="Constantia" pitchFamily="18" charset="0"/>
              </a:rPr>
              <a:t>Вставить логотип</a:t>
            </a:r>
          </a:p>
          <a:p>
            <a:pPr marL="448056" lvl="0" indent="-384048" algn="ctr">
              <a:spcBef>
                <a:spcPct val="20000"/>
              </a:spcBef>
              <a:buClr>
                <a:schemeClr val="accent1">
                  <a:lumMod val="25000"/>
                </a:schemeClr>
              </a:buClr>
              <a:buSzPct val="80000"/>
              <a:defRPr/>
            </a:pPr>
            <a:r>
              <a:rPr lang="ru-RU" sz="1100" dirty="0">
                <a:solidFill>
                  <a:schemeClr val="accent1">
                    <a:lumMod val="25000"/>
                  </a:schemeClr>
                </a:solidFill>
                <a:latin typeface="Constantia" pitchFamily="18" charset="0"/>
              </a:rPr>
              <a:t>университета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2123728" y="249493"/>
            <a:ext cx="4896544" cy="9167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</a:pPr>
            <a:r>
              <a:rPr lang="ru-RU" sz="1200" b="1" dirty="0">
                <a:solidFill>
                  <a:schemeClr val="accent1">
                    <a:lumMod val="25000"/>
                  </a:schemeClr>
                </a:solidFill>
                <a:latin typeface="Constantia" pitchFamily="18" charset="0"/>
              </a:rPr>
              <a:t>I</a:t>
            </a:r>
            <a:r>
              <a:rPr lang="en-US" sz="1200" b="1" dirty="0">
                <a:solidFill>
                  <a:schemeClr val="accent1">
                    <a:lumMod val="25000"/>
                  </a:schemeClr>
                </a:solidFill>
                <a:latin typeface="Constantia" pitchFamily="18" charset="0"/>
              </a:rPr>
              <a:t>I</a:t>
            </a:r>
            <a:r>
              <a:rPr lang="ru-RU" sz="1200" b="1" dirty="0">
                <a:solidFill>
                  <a:schemeClr val="accent1">
                    <a:lumMod val="25000"/>
                  </a:schemeClr>
                </a:solidFill>
                <a:latin typeface="Constantia" pitchFamily="18" charset="0"/>
              </a:rPr>
              <a:t> Международная научно-практическая </a:t>
            </a:r>
          </a:p>
          <a:p>
            <a:pPr algn="ctr">
              <a:lnSpc>
                <a:spcPct val="114000"/>
              </a:lnSpc>
            </a:pPr>
            <a:r>
              <a:rPr lang="ru-RU" sz="1200" b="1" dirty="0">
                <a:solidFill>
                  <a:schemeClr val="accent1">
                    <a:lumMod val="25000"/>
                  </a:schemeClr>
                </a:solidFill>
                <a:latin typeface="Constantia" pitchFamily="18" charset="0"/>
              </a:rPr>
              <a:t>студенческая конференция </a:t>
            </a:r>
          </a:p>
          <a:p>
            <a:pPr algn="ctr">
              <a:lnSpc>
                <a:spcPct val="114000"/>
              </a:lnSpc>
            </a:pPr>
            <a:r>
              <a:rPr lang="ru-RU" sz="1200" b="1" dirty="0">
                <a:solidFill>
                  <a:schemeClr val="accent1">
                    <a:lumMod val="25000"/>
                  </a:schemeClr>
                </a:solidFill>
                <a:latin typeface="Constantia" pitchFamily="18" charset="0"/>
              </a:rPr>
              <a:t>«Морской пульс»</a:t>
            </a:r>
          </a:p>
          <a:p>
            <a:pPr algn="ctr">
              <a:lnSpc>
                <a:spcPct val="114000"/>
              </a:lnSpc>
            </a:pPr>
            <a:r>
              <a:rPr lang="ru-RU" sz="1200" b="1" dirty="0">
                <a:solidFill>
                  <a:schemeClr val="accent1">
                    <a:lumMod val="25000"/>
                  </a:schemeClr>
                </a:solidFill>
                <a:latin typeface="Cambria Math" pitchFamily="18" charset="0"/>
                <a:ea typeface="Cambria Math" pitchFamily="18" charset="0"/>
              </a:rPr>
              <a:t>16-17 декабря 2025 г.</a:t>
            </a:r>
          </a:p>
        </p:txBody>
      </p:sp>
      <p:sp>
        <p:nvSpPr>
          <p:cNvPr id="14" name="Подзаголовок 4"/>
          <p:cNvSpPr txBox="1">
            <a:spLocks/>
          </p:cNvSpPr>
          <p:nvPr/>
        </p:nvSpPr>
        <p:spPr>
          <a:xfrm>
            <a:off x="1547664" y="2643758"/>
            <a:ext cx="6048672" cy="792088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R="36576" algn="ctr">
              <a:lnSpc>
                <a:spcPct val="130000"/>
              </a:lnSpc>
              <a:buClr>
                <a:schemeClr val="accent1"/>
              </a:buClr>
              <a:buSzPct val="80000"/>
            </a:pPr>
            <a:r>
              <a:rPr lang="ru-RU" sz="1600" dirty="0">
                <a:ln>
                  <a:solidFill>
                    <a:schemeClr val="bg2"/>
                  </a:solidFill>
                </a:ln>
                <a:solidFill>
                  <a:schemeClr val="accent1">
                    <a:lumMod val="25000"/>
                  </a:schemeClr>
                </a:solidFill>
                <a:latin typeface="Constantia" pitchFamily="18" charset="0"/>
              </a:rPr>
              <a:t>Дополнительная строчка для раскрытия темы презентации, перечисления главных вех, пояснения для аудитории</a:t>
            </a:r>
            <a:endParaRPr lang="en-US" sz="1600" dirty="0">
              <a:ln>
                <a:solidFill>
                  <a:schemeClr val="bg2"/>
                </a:solidFill>
              </a:ln>
              <a:solidFill>
                <a:schemeClr val="accent1">
                  <a:lumMod val="25000"/>
                </a:schemeClr>
              </a:solidFill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95486"/>
            <a:ext cx="8291264" cy="439248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3200" b="1" dirty="0">
                <a:solidFill>
                  <a:schemeClr val="accent1">
                    <a:lumMod val="25000"/>
                  </a:schemeClr>
                </a:solidFill>
                <a:latin typeface="Constantia" pitchFamily="18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Структура презентации</a:t>
            </a:r>
          </a:p>
          <a:p>
            <a:pPr algn="just"/>
            <a:endParaRPr lang="ru-RU" sz="1800" b="1" dirty="0">
              <a:solidFill>
                <a:schemeClr val="accent1">
                  <a:lumMod val="25000"/>
                </a:schemeClr>
              </a:solidFill>
              <a:latin typeface="Constantia" pitchFamily="18" charset="0"/>
              <a:ea typeface="Source Sans Pro Semibold" panose="020B0603030403020204" pitchFamily="34" charset="0"/>
              <a:cs typeface="Times New Roman" panose="02020603050405020304" pitchFamily="18" charset="0"/>
            </a:endParaRPr>
          </a:p>
          <a:p>
            <a:pPr marL="514350" indent="-514350" algn="just">
              <a:buClr>
                <a:schemeClr val="accent1">
                  <a:lumMod val="25000"/>
                </a:schemeClr>
              </a:buClr>
              <a:buFont typeface="Wingdings" pitchFamily="2" charset="2"/>
              <a:buChar char="Ø"/>
            </a:pPr>
            <a:r>
              <a:rPr lang="ru-RU" sz="1800" dirty="0">
                <a:solidFill>
                  <a:schemeClr val="accent1">
                    <a:lumMod val="25000"/>
                  </a:schemeClr>
                </a:solidFill>
                <a:latin typeface="Constantia" pitchFamily="18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Описать команду, работающую над докладом</a:t>
            </a:r>
          </a:p>
          <a:p>
            <a:pPr marL="514350" indent="-514350" algn="just">
              <a:buClr>
                <a:schemeClr val="accent1">
                  <a:lumMod val="25000"/>
                </a:schemeClr>
              </a:buClr>
              <a:buFont typeface="Wingdings" pitchFamily="2" charset="2"/>
              <a:buChar char="Ø"/>
            </a:pPr>
            <a:r>
              <a:rPr lang="ru-RU" sz="1800" dirty="0">
                <a:solidFill>
                  <a:schemeClr val="accent1">
                    <a:lumMod val="25000"/>
                  </a:schemeClr>
                </a:solidFill>
                <a:latin typeface="Constantia" pitchFamily="18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Описать цель исследования</a:t>
            </a:r>
          </a:p>
          <a:p>
            <a:pPr marL="514350" indent="-514350" algn="just">
              <a:buClr>
                <a:schemeClr val="accent1">
                  <a:lumMod val="25000"/>
                </a:schemeClr>
              </a:buClr>
              <a:buFont typeface="Wingdings" pitchFamily="2" charset="2"/>
              <a:buChar char="Ø"/>
            </a:pPr>
            <a:r>
              <a:rPr lang="ru-RU" sz="1800" dirty="0">
                <a:solidFill>
                  <a:schemeClr val="accent1">
                    <a:lumMod val="25000"/>
                  </a:schemeClr>
                </a:solidFill>
                <a:latin typeface="Constantia" pitchFamily="18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Расписать </a:t>
            </a:r>
            <a:r>
              <a:rPr lang="ru-RU" sz="1800" dirty="0">
                <a:solidFill>
                  <a:schemeClr val="accent1">
                    <a:lumMod val="25000"/>
                  </a:schemeClr>
                </a:solidFill>
                <a:latin typeface="Garamond" pitchFamily="18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3-4</a:t>
            </a:r>
            <a:r>
              <a:rPr lang="ru-RU" sz="1800" dirty="0">
                <a:solidFill>
                  <a:schemeClr val="accent1">
                    <a:lumMod val="25000"/>
                  </a:schemeClr>
                </a:solidFill>
                <a:latin typeface="Constantia" pitchFamily="18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 задачи исследования</a:t>
            </a:r>
          </a:p>
          <a:p>
            <a:pPr marL="514350" indent="-514350" algn="just">
              <a:buClr>
                <a:schemeClr val="accent1">
                  <a:lumMod val="25000"/>
                </a:schemeClr>
              </a:buClr>
              <a:buFont typeface="Wingdings" pitchFamily="2" charset="2"/>
              <a:buChar char="Ø"/>
            </a:pPr>
            <a:r>
              <a:rPr lang="ru-RU" sz="1800" dirty="0">
                <a:solidFill>
                  <a:schemeClr val="accent1">
                    <a:lumMod val="25000"/>
                  </a:schemeClr>
                </a:solidFill>
                <a:latin typeface="Constantia" pitchFamily="18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Представить краткое содержание доклада и изложить его основную информацию на нескольких слайдах по шаблону</a:t>
            </a:r>
          </a:p>
          <a:p>
            <a:pPr marL="514350" indent="-514350" algn="just">
              <a:buNone/>
            </a:pPr>
            <a:endParaRPr lang="ru-RU" sz="1800" dirty="0">
              <a:solidFill>
                <a:schemeClr val="accent1">
                  <a:lumMod val="25000"/>
                </a:schemeClr>
              </a:solidFill>
              <a:latin typeface="Constantia" pitchFamily="18" charset="0"/>
              <a:ea typeface="Source Sans Pro Semibold" panose="020B0603030403020204" pitchFamily="34" charset="0"/>
              <a:cs typeface="Times New Roman" panose="02020603050405020304" pitchFamily="18" charset="0"/>
            </a:endParaRPr>
          </a:p>
          <a:p>
            <a:pPr marL="514350" indent="-514350" algn="just">
              <a:buNone/>
            </a:pPr>
            <a:endParaRPr lang="ru-RU" sz="1800" dirty="0">
              <a:solidFill>
                <a:schemeClr val="accent1">
                  <a:lumMod val="25000"/>
                </a:schemeClr>
              </a:solidFill>
              <a:latin typeface="Constantia" pitchFamily="18" charset="0"/>
              <a:ea typeface="Source Sans Pro Semibold" panose="020B0603030403020204" pitchFamily="34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ru-RU" sz="1800" b="1" i="1" dirty="0">
                <a:solidFill>
                  <a:schemeClr val="accent1">
                    <a:lumMod val="25000"/>
                  </a:schemeClr>
                </a:solidFill>
                <a:latin typeface="Constantia" pitchFamily="18" charset="0"/>
                <a:ea typeface="Source Sans Pro Semibold" panose="020B0603030403020204" pitchFamily="34" charset="0"/>
                <a:cs typeface="Times New Roman" panose="02020603050405020304" pitchFamily="18" charset="0"/>
              </a:rPr>
              <a:t>* Данную структуру презентации можно использовать для составления вашего доклада, но это не является обязательным условием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2123728" y="249493"/>
            <a:ext cx="4896544" cy="9343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D0F1FE">
                    <a:lumMod val="25000"/>
                  </a:srgbClr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I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D0F1FE">
                    <a:lumMod val="25000"/>
                  </a:srgbClr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I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D0F1FE">
                    <a:lumMod val="25000"/>
                  </a:srgbClr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 Международная научно-практическая </a:t>
            </a:r>
          </a:p>
          <a:p>
            <a:pPr marL="0" marR="0" lvl="0" indent="0" algn="ctr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D0F1FE">
                    <a:lumMod val="25000"/>
                  </a:srgbClr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студенческая конференция </a:t>
            </a:r>
          </a:p>
          <a:p>
            <a:pPr marL="0" marR="0" lvl="0" indent="0" algn="ctr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D0F1FE">
                    <a:lumMod val="25000"/>
                  </a:srgbClr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«Морской пульс»</a:t>
            </a:r>
          </a:p>
          <a:p>
            <a:pPr marL="0" marR="0" lvl="0" indent="0" algn="ctr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D0F1FE">
                    <a:lumMod val="25000"/>
                  </a:srgbClr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+mn-cs"/>
              </a:rPr>
              <a:t>16-17 декабря 2025 г.</a:t>
            </a:r>
            <a:endParaRPr lang="ru-RU" sz="1200" b="1" dirty="0">
              <a:solidFill>
                <a:schemeClr val="accent1">
                  <a:lumMod val="25000"/>
                </a:schemeClr>
              </a:solidFill>
              <a:latin typeface="Cambria Math" pitchFamily="18" charset="0"/>
              <a:ea typeface="Cambria Math" pitchFamily="18" charset="0"/>
            </a:endParaRPr>
          </a:p>
        </p:txBody>
      </p:sp>
      <p:pic>
        <p:nvPicPr>
          <p:cNvPr id="17" name="Рисунок 16" descr="Морской пульс.png"/>
          <p:cNvPicPr>
            <a:picLocks noChangeAspect="1"/>
          </p:cNvPicPr>
          <p:nvPr/>
        </p:nvPicPr>
        <p:blipFill>
          <a:blip r:embed="rId2" cstate="print"/>
          <a:srcRect t="8333" b="4167"/>
          <a:stretch>
            <a:fillRect/>
          </a:stretch>
        </p:blipFill>
        <p:spPr>
          <a:xfrm>
            <a:off x="7380312" y="51470"/>
            <a:ext cx="1614813" cy="1512168"/>
          </a:xfrm>
          <a:prstGeom prst="rect">
            <a:avLst/>
          </a:prstGeom>
        </p:spPr>
      </p:pic>
      <p:sp>
        <p:nvSpPr>
          <p:cNvPr id="7" name="Содержимое 2"/>
          <p:cNvSpPr txBox="1">
            <a:spLocks/>
          </p:cNvSpPr>
          <p:nvPr/>
        </p:nvSpPr>
        <p:spPr>
          <a:xfrm>
            <a:off x="323528" y="267494"/>
            <a:ext cx="1440160" cy="936104"/>
          </a:xfrm>
          <a:prstGeom prst="rect">
            <a:avLst/>
          </a:prstGeom>
          <a:ln w="12700">
            <a:solidFill>
              <a:schemeClr val="tx2">
                <a:lumMod val="90000"/>
              </a:schemeClr>
            </a:solidFill>
            <a:prstDash val="dash"/>
          </a:ln>
        </p:spPr>
        <p:txBody>
          <a:bodyPr vert="horz" anchor="t">
            <a:normAutofit/>
          </a:bodyPr>
          <a:lstStyle/>
          <a:p>
            <a:pPr marL="448056" lvl="0" indent="-384048" algn="ctr">
              <a:spcBef>
                <a:spcPct val="20000"/>
              </a:spcBef>
              <a:buClr>
                <a:schemeClr val="accent1">
                  <a:lumMod val="25000"/>
                </a:schemeClr>
              </a:buClr>
              <a:buSzPct val="80000"/>
              <a:defRPr/>
            </a:pPr>
            <a:endParaRPr lang="ru-RU" sz="1100" dirty="0">
              <a:solidFill>
                <a:schemeClr val="accent1">
                  <a:lumMod val="25000"/>
                </a:schemeClr>
              </a:solidFill>
              <a:latin typeface="Constantia" pitchFamily="18" charset="0"/>
            </a:endParaRPr>
          </a:p>
          <a:p>
            <a:pPr marL="448056" lvl="0" indent="-384048" algn="ctr">
              <a:spcBef>
                <a:spcPct val="20000"/>
              </a:spcBef>
              <a:buClr>
                <a:schemeClr val="accent1">
                  <a:lumMod val="25000"/>
                </a:schemeClr>
              </a:buClr>
              <a:buSzPct val="80000"/>
              <a:defRPr/>
            </a:pPr>
            <a:r>
              <a:rPr lang="ru-RU" sz="1100" dirty="0">
                <a:solidFill>
                  <a:schemeClr val="accent1">
                    <a:lumMod val="25000"/>
                  </a:schemeClr>
                </a:solidFill>
                <a:latin typeface="Constantia" pitchFamily="18" charset="0"/>
              </a:rPr>
              <a:t>Вставить логотип</a:t>
            </a:r>
          </a:p>
          <a:p>
            <a:pPr marL="448056" lvl="0" indent="-384048" algn="ctr">
              <a:spcBef>
                <a:spcPct val="20000"/>
              </a:spcBef>
              <a:buClr>
                <a:schemeClr val="accent1">
                  <a:lumMod val="25000"/>
                </a:schemeClr>
              </a:buClr>
              <a:buSzPct val="80000"/>
              <a:defRPr/>
            </a:pPr>
            <a:r>
              <a:rPr lang="ru-RU" sz="1100" dirty="0">
                <a:solidFill>
                  <a:schemeClr val="accent1">
                    <a:lumMod val="25000"/>
                  </a:schemeClr>
                </a:solidFill>
                <a:latin typeface="Constantia" pitchFamily="18" charset="0"/>
              </a:rPr>
              <a:t>университета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4738DEF-6460-4F8C-AA0C-3E07847BEED7}"/>
              </a:ext>
            </a:extLst>
          </p:cNvPr>
          <p:cNvSpPr txBox="1"/>
          <p:nvPr/>
        </p:nvSpPr>
        <p:spPr>
          <a:xfrm>
            <a:off x="827584" y="1923678"/>
            <a:ext cx="1728192" cy="1938992"/>
          </a:xfrm>
          <a:prstGeom prst="rect">
            <a:avLst/>
          </a:prstGeom>
          <a:noFill/>
          <a:ln w="28575">
            <a:solidFill>
              <a:schemeClr val="tx2">
                <a:lumMod val="25000"/>
              </a:schemeClr>
            </a:solidFill>
            <a:prstDash val="lgDash"/>
          </a:ln>
        </p:spPr>
        <p:txBody>
          <a:bodyPr wrap="square" rtlCol="0">
            <a:spAutoFit/>
          </a:bodyPr>
          <a:lstStyle/>
          <a:p>
            <a:pPr algn="ctr"/>
            <a:endParaRPr lang="ru-RU" sz="1200" dirty="0">
              <a:solidFill>
                <a:schemeClr val="accent1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dirty="0">
              <a:solidFill>
                <a:schemeClr val="accent1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dirty="0">
              <a:solidFill>
                <a:schemeClr val="accent1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dirty="0">
              <a:solidFill>
                <a:schemeClr val="accent1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dirty="0">
                <a:solidFill>
                  <a:schemeClr val="accent1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Вставить фото участника</a:t>
            </a:r>
          </a:p>
          <a:p>
            <a:pPr algn="ctr"/>
            <a:endParaRPr lang="ru-RU" sz="1200" dirty="0">
              <a:solidFill>
                <a:schemeClr val="accent1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dirty="0">
              <a:solidFill>
                <a:schemeClr val="accent1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dirty="0">
              <a:solidFill>
                <a:schemeClr val="accent1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dirty="0">
              <a:solidFill>
                <a:schemeClr val="accent1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DD61AE4-81EA-4314-8A59-B6589295C9B7}"/>
              </a:ext>
            </a:extLst>
          </p:cNvPr>
          <p:cNvSpPr txBox="1"/>
          <p:nvPr/>
        </p:nvSpPr>
        <p:spPr>
          <a:xfrm>
            <a:off x="3707904" y="1928902"/>
            <a:ext cx="1728192" cy="1938992"/>
          </a:xfrm>
          <a:prstGeom prst="rect">
            <a:avLst/>
          </a:prstGeom>
          <a:noFill/>
          <a:ln w="28575">
            <a:solidFill>
              <a:schemeClr val="tx2">
                <a:lumMod val="25000"/>
              </a:schemeClr>
            </a:solidFill>
            <a:prstDash val="lgDash"/>
          </a:ln>
        </p:spPr>
        <p:txBody>
          <a:bodyPr wrap="square" rtlCol="0">
            <a:spAutoFit/>
          </a:bodyPr>
          <a:lstStyle/>
          <a:p>
            <a:pPr algn="ctr"/>
            <a:endParaRPr lang="ru-RU" sz="1200" dirty="0">
              <a:solidFill>
                <a:schemeClr val="accent1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dirty="0">
              <a:solidFill>
                <a:schemeClr val="accent1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dirty="0">
              <a:solidFill>
                <a:schemeClr val="accent1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dirty="0">
              <a:solidFill>
                <a:schemeClr val="accent1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dirty="0">
                <a:solidFill>
                  <a:schemeClr val="accent1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Вставить фото участника</a:t>
            </a:r>
          </a:p>
          <a:p>
            <a:pPr algn="ctr"/>
            <a:endParaRPr lang="ru-RU" sz="1200" dirty="0">
              <a:solidFill>
                <a:schemeClr val="accent1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dirty="0">
              <a:solidFill>
                <a:schemeClr val="accent1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dirty="0">
              <a:solidFill>
                <a:schemeClr val="accent1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dirty="0">
              <a:solidFill>
                <a:schemeClr val="accent1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057A3C0-36D2-488A-8976-282BB1908921}"/>
              </a:ext>
            </a:extLst>
          </p:cNvPr>
          <p:cNvSpPr txBox="1"/>
          <p:nvPr/>
        </p:nvSpPr>
        <p:spPr>
          <a:xfrm>
            <a:off x="6588224" y="1928902"/>
            <a:ext cx="1728192" cy="1938992"/>
          </a:xfrm>
          <a:prstGeom prst="rect">
            <a:avLst/>
          </a:prstGeom>
          <a:noFill/>
          <a:ln w="28575">
            <a:solidFill>
              <a:schemeClr val="tx2">
                <a:lumMod val="25000"/>
              </a:schemeClr>
            </a:solidFill>
            <a:prstDash val="lgDash"/>
          </a:ln>
        </p:spPr>
        <p:txBody>
          <a:bodyPr wrap="square" rtlCol="0">
            <a:spAutoFit/>
          </a:bodyPr>
          <a:lstStyle/>
          <a:p>
            <a:pPr algn="ctr"/>
            <a:endParaRPr lang="ru-RU" sz="1200" dirty="0">
              <a:solidFill>
                <a:schemeClr val="accent1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dirty="0">
              <a:solidFill>
                <a:schemeClr val="accent1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dirty="0">
              <a:solidFill>
                <a:schemeClr val="accent1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dirty="0">
              <a:solidFill>
                <a:schemeClr val="accent1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dirty="0">
                <a:solidFill>
                  <a:schemeClr val="accent1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Вставить фото участника</a:t>
            </a:r>
          </a:p>
          <a:p>
            <a:pPr algn="ctr"/>
            <a:endParaRPr lang="ru-RU" sz="1200" dirty="0">
              <a:solidFill>
                <a:schemeClr val="accent1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dirty="0">
              <a:solidFill>
                <a:schemeClr val="accent1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dirty="0">
              <a:solidFill>
                <a:schemeClr val="accent1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dirty="0">
              <a:solidFill>
                <a:schemeClr val="accent1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403648" y="1203598"/>
            <a:ext cx="63367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>
                <a:solidFill>
                  <a:schemeClr val="accent1">
                    <a:lumMod val="25000"/>
                  </a:schemeClr>
                </a:solidFill>
                <a:latin typeface="Constantia" pitchFamily="18" charset="0"/>
              </a:rPr>
              <a:t>Исследовательская команда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D25BD11B-1CF3-45DD-83EF-B67C0678A49A}"/>
              </a:ext>
            </a:extLst>
          </p:cNvPr>
          <p:cNvSpPr/>
          <p:nvPr/>
        </p:nvSpPr>
        <p:spPr>
          <a:xfrm>
            <a:off x="827584" y="4011910"/>
            <a:ext cx="1729746" cy="432048"/>
          </a:xfrm>
          <a:prstGeom prst="rect">
            <a:avLst/>
          </a:prstGeom>
          <a:solidFill>
            <a:schemeClr val="accent3"/>
          </a:solidFill>
          <a:ln>
            <a:solidFill>
              <a:schemeClr val="accent1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</a:pPr>
            <a:endParaRPr lang="ru-RU" sz="1100" b="1" dirty="0">
              <a:solidFill>
                <a:schemeClr val="accent1">
                  <a:lumMod val="25000"/>
                </a:schemeClr>
              </a:solidFill>
              <a:latin typeface="Constantia" pitchFamily="18" charset="0"/>
              <a:ea typeface="Montserrat Black" charset="0"/>
              <a:cs typeface="Times New Roman" panose="02020603050405020304" pitchFamily="18" charset="0"/>
            </a:endParaRPr>
          </a:p>
          <a:p>
            <a:pPr algn="ctr"/>
            <a:r>
              <a:rPr lang="ru-RU" sz="1100" b="1" dirty="0">
                <a:solidFill>
                  <a:schemeClr val="accent1">
                    <a:lumMod val="25000"/>
                  </a:schemeClr>
                </a:solidFill>
                <a:latin typeface="Constantia" pitchFamily="18" charset="0"/>
                <a:ea typeface="Montserrat Black" charset="0"/>
                <a:cs typeface="Times New Roman" panose="02020603050405020304" pitchFamily="18" charset="0"/>
              </a:rPr>
              <a:t>ФИО, должность,</a:t>
            </a:r>
          </a:p>
          <a:p>
            <a:pPr algn="ctr"/>
            <a:r>
              <a:rPr lang="ru-RU" sz="1100" b="1" dirty="0">
                <a:solidFill>
                  <a:schemeClr val="accent1">
                    <a:lumMod val="25000"/>
                  </a:schemeClr>
                </a:solidFill>
                <a:latin typeface="Constantia" pitchFamily="18" charset="0"/>
                <a:ea typeface="Montserrat Black" charset="0"/>
                <a:cs typeface="Times New Roman" panose="02020603050405020304" pitchFamily="18" charset="0"/>
              </a:rPr>
              <a:t>роль в исследовании</a:t>
            </a:r>
            <a:endParaRPr lang="en-US" sz="1100" b="1" dirty="0">
              <a:solidFill>
                <a:schemeClr val="accent1">
                  <a:lumMod val="25000"/>
                </a:schemeClr>
              </a:solidFill>
              <a:latin typeface="Constantia" pitchFamily="18" charset="0"/>
              <a:ea typeface="Montserrat Black" charset="0"/>
              <a:cs typeface="Times New Roman" panose="02020603050405020304" pitchFamily="18" charset="0"/>
            </a:endParaRPr>
          </a:p>
          <a:p>
            <a:pPr algn="ctr"/>
            <a:endParaRPr lang="ru-RU" sz="1600" dirty="0">
              <a:solidFill>
                <a:schemeClr val="accent1">
                  <a:lumMod val="25000"/>
                </a:schemeClr>
              </a:solidFill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68F60BBB-FB18-4D90-B7FF-AC8014F72574}"/>
              </a:ext>
            </a:extLst>
          </p:cNvPr>
          <p:cNvSpPr/>
          <p:nvPr/>
        </p:nvSpPr>
        <p:spPr>
          <a:xfrm>
            <a:off x="3707904" y="4011910"/>
            <a:ext cx="1728192" cy="432048"/>
          </a:xfrm>
          <a:prstGeom prst="rect">
            <a:avLst/>
          </a:prstGeom>
          <a:solidFill>
            <a:schemeClr val="accent3"/>
          </a:solidFill>
          <a:ln>
            <a:solidFill>
              <a:schemeClr val="accent1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100" b="1" dirty="0">
              <a:solidFill>
                <a:schemeClr val="accent1">
                  <a:lumMod val="25000"/>
                </a:schemeClr>
              </a:solidFill>
              <a:latin typeface="Constantia" pitchFamily="18" charset="0"/>
              <a:ea typeface="Montserrat Black" charset="0"/>
              <a:cs typeface="Times New Roman" panose="02020603050405020304" pitchFamily="18" charset="0"/>
            </a:endParaRPr>
          </a:p>
          <a:p>
            <a:pPr algn="ctr"/>
            <a:r>
              <a:rPr lang="ru-RU" sz="1100" b="1" dirty="0">
                <a:solidFill>
                  <a:schemeClr val="accent1">
                    <a:lumMod val="25000"/>
                  </a:schemeClr>
                </a:solidFill>
                <a:latin typeface="Constantia" pitchFamily="18" charset="0"/>
                <a:ea typeface="Montserrat Black" charset="0"/>
                <a:cs typeface="Times New Roman" panose="02020603050405020304" pitchFamily="18" charset="0"/>
              </a:rPr>
              <a:t>ФИО, должность,</a:t>
            </a:r>
          </a:p>
          <a:p>
            <a:pPr algn="ctr"/>
            <a:r>
              <a:rPr lang="ru-RU" sz="1100" b="1" dirty="0">
                <a:solidFill>
                  <a:schemeClr val="accent1">
                    <a:lumMod val="25000"/>
                  </a:schemeClr>
                </a:solidFill>
                <a:latin typeface="Constantia" pitchFamily="18" charset="0"/>
                <a:ea typeface="Montserrat Black" charset="0"/>
                <a:cs typeface="Times New Roman" panose="02020603050405020304" pitchFamily="18" charset="0"/>
              </a:rPr>
              <a:t>роль в исследовании</a:t>
            </a:r>
            <a:endParaRPr lang="en-US" sz="1100" b="1" dirty="0">
              <a:solidFill>
                <a:schemeClr val="accent1">
                  <a:lumMod val="25000"/>
                </a:schemeClr>
              </a:solidFill>
              <a:latin typeface="Constantia" pitchFamily="18" charset="0"/>
              <a:ea typeface="Montserrat Black" charset="0"/>
              <a:cs typeface="Times New Roman" panose="02020603050405020304" pitchFamily="18" charset="0"/>
            </a:endParaRPr>
          </a:p>
          <a:p>
            <a:pPr algn="ctr"/>
            <a:endParaRPr lang="ru-RU" sz="1600" dirty="0">
              <a:solidFill>
                <a:schemeClr val="accent1">
                  <a:lumMod val="25000"/>
                </a:schemeClr>
              </a:solidFill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13D199F8-6493-4162-B0FB-FD9950A70916}"/>
              </a:ext>
            </a:extLst>
          </p:cNvPr>
          <p:cNvSpPr/>
          <p:nvPr/>
        </p:nvSpPr>
        <p:spPr>
          <a:xfrm>
            <a:off x="6588224" y="4011910"/>
            <a:ext cx="1728192" cy="432048"/>
          </a:xfrm>
          <a:prstGeom prst="rect">
            <a:avLst/>
          </a:prstGeom>
          <a:solidFill>
            <a:schemeClr val="accent3"/>
          </a:solidFill>
          <a:ln>
            <a:solidFill>
              <a:schemeClr val="accent1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100" b="1" dirty="0">
              <a:solidFill>
                <a:schemeClr val="accent1">
                  <a:lumMod val="25000"/>
                </a:schemeClr>
              </a:solidFill>
              <a:latin typeface="Constantia" pitchFamily="18" charset="0"/>
              <a:ea typeface="Montserrat Black" charset="0"/>
              <a:cs typeface="Times New Roman" panose="02020603050405020304" pitchFamily="18" charset="0"/>
            </a:endParaRPr>
          </a:p>
          <a:p>
            <a:pPr algn="ctr"/>
            <a:r>
              <a:rPr lang="ru-RU" sz="1100" b="1" dirty="0">
                <a:solidFill>
                  <a:schemeClr val="accent1">
                    <a:lumMod val="25000"/>
                  </a:schemeClr>
                </a:solidFill>
                <a:latin typeface="Constantia" pitchFamily="18" charset="0"/>
                <a:ea typeface="Montserrat Black" charset="0"/>
                <a:cs typeface="Times New Roman" panose="02020603050405020304" pitchFamily="18" charset="0"/>
              </a:rPr>
              <a:t>ФИО, должность,</a:t>
            </a:r>
          </a:p>
          <a:p>
            <a:pPr algn="ctr"/>
            <a:r>
              <a:rPr lang="ru-RU" sz="1100" b="1" dirty="0">
                <a:solidFill>
                  <a:schemeClr val="accent1">
                    <a:lumMod val="25000"/>
                  </a:schemeClr>
                </a:solidFill>
                <a:latin typeface="Constantia" pitchFamily="18" charset="0"/>
                <a:ea typeface="Montserrat Black" charset="0"/>
                <a:cs typeface="Times New Roman" panose="02020603050405020304" pitchFamily="18" charset="0"/>
              </a:rPr>
              <a:t>роль в исследовании</a:t>
            </a:r>
            <a:endParaRPr lang="en-US" sz="1100" b="1" dirty="0">
              <a:solidFill>
                <a:schemeClr val="accent1">
                  <a:lumMod val="25000"/>
                </a:schemeClr>
              </a:solidFill>
              <a:latin typeface="Constantia" pitchFamily="18" charset="0"/>
              <a:ea typeface="Montserrat Black" charset="0"/>
              <a:cs typeface="Times New Roman" panose="02020603050405020304" pitchFamily="18" charset="0"/>
            </a:endParaRPr>
          </a:p>
          <a:p>
            <a:pPr algn="ctr"/>
            <a:endParaRPr lang="ru-RU" sz="1600" dirty="0">
              <a:solidFill>
                <a:schemeClr val="accent1">
                  <a:lumMod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2283718"/>
            <a:ext cx="8316416" cy="2578302"/>
          </a:xfrm>
        </p:spPr>
        <p:txBody>
          <a:bodyPr>
            <a:normAutofit/>
          </a:bodyPr>
          <a:lstStyle/>
          <a:p>
            <a:pPr>
              <a:buClr>
                <a:schemeClr val="accent1">
                  <a:lumMod val="25000"/>
                </a:schemeClr>
              </a:buClr>
              <a:buFont typeface="Wingdings" pitchFamily="2" charset="2"/>
              <a:buChar char="Ø"/>
            </a:pPr>
            <a:r>
              <a:rPr lang="ru-RU" sz="2000" dirty="0">
                <a:solidFill>
                  <a:schemeClr val="accent1">
                    <a:lumMod val="25000"/>
                  </a:schemeClr>
                </a:solidFill>
                <a:latin typeface="Constantia" pitchFamily="18" charset="0"/>
              </a:rPr>
              <a:t>Цель — это желаемый результат, которого нужно достичь в работе.</a:t>
            </a:r>
          </a:p>
          <a:p>
            <a:pPr>
              <a:buClr>
                <a:schemeClr val="accent1">
                  <a:lumMod val="25000"/>
                </a:schemeClr>
              </a:buClr>
              <a:buNone/>
            </a:pPr>
            <a:r>
              <a:rPr lang="ru-RU" sz="2000" dirty="0">
                <a:solidFill>
                  <a:schemeClr val="accent1">
                    <a:lumMod val="25000"/>
                  </a:schemeClr>
                </a:solidFill>
                <a:latin typeface="Constantia" pitchFamily="18" charset="0"/>
              </a:rPr>
              <a:t>Например:</a:t>
            </a:r>
          </a:p>
          <a:p>
            <a:pPr>
              <a:buClr>
                <a:schemeClr val="accent1">
                  <a:lumMod val="25000"/>
                </a:schemeClr>
              </a:buClr>
              <a:buFont typeface="Wingdings" pitchFamily="2" charset="2"/>
              <a:buChar char="Ø"/>
            </a:pPr>
            <a:r>
              <a:rPr lang="ru-RU" sz="2000" dirty="0">
                <a:solidFill>
                  <a:schemeClr val="accent1">
                    <a:lumMod val="25000"/>
                  </a:schemeClr>
                </a:solidFill>
                <a:latin typeface="Constantia" pitchFamily="18" charset="0"/>
              </a:rPr>
              <a:t>Цель: создание системы позиционирования для судна на основе которой будет возможно беспилотное управление судном.</a:t>
            </a:r>
          </a:p>
          <a:p>
            <a:pPr>
              <a:buClr>
                <a:schemeClr val="accent1">
                  <a:lumMod val="25000"/>
                </a:schemeClr>
              </a:buClr>
              <a:buFont typeface="Wingdings" pitchFamily="2" charset="2"/>
              <a:buChar char="Ø"/>
            </a:pPr>
            <a:endParaRPr lang="ru-RU" sz="2000" dirty="0">
              <a:solidFill>
                <a:schemeClr val="accent1">
                  <a:lumMod val="25000"/>
                </a:schemeClr>
              </a:solidFill>
              <a:latin typeface="Constant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03648" y="1275606"/>
            <a:ext cx="633670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800" dirty="0">
                <a:solidFill>
                  <a:schemeClr val="accent1">
                    <a:lumMod val="25000"/>
                  </a:schemeClr>
                </a:solidFill>
                <a:latin typeface="Constantia" pitchFamily="18" charset="0"/>
              </a:rPr>
              <a:t>Цель исследования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2123728" y="249493"/>
            <a:ext cx="4896544" cy="9343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D0F1FE">
                    <a:lumMod val="25000"/>
                  </a:srgbClr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I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D0F1FE">
                    <a:lumMod val="25000"/>
                  </a:srgbClr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I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D0F1FE">
                    <a:lumMod val="25000"/>
                  </a:srgbClr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 Международная научно-практическая </a:t>
            </a:r>
          </a:p>
          <a:p>
            <a:pPr marL="0" marR="0" lvl="0" indent="0" algn="ctr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D0F1FE">
                    <a:lumMod val="25000"/>
                  </a:srgbClr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студенческая конференция </a:t>
            </a:r>
          </a:p>
          <a:p>
            <a:pPr marL="0" marR="0" lvl="0" indent="0" algn="ctr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D0F1FE">
                    <a:lumMod val="25000"/>
                  </a:srgbClr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«Морской пульс»</a:t>
            </a:r>
          </a:p>
          <a:p>
            <a:pPr marL="0" marR="0" lvl="0" indent="0" algn="ctr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D0F1FE">
                    <a:lumMod val="25000"/>
                  </a:srgbClr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+mn-cs"/>
              </a:rPr>
              <a:t>16-17 декабря 2025 г.</a:t>
            </a:r>
            <a:endParaRPr lang="ru-RU" sz="1200" b="1" dirty="0">
              <a:solidFill>
                <a:schemeClr val="accent1">
                  <a:lumMod val="25000"/>
                </a:schemeClr>
              </a:solidFill>
              <a:latin typeface="Cambria Math" pitchFamily="18" charset="0"/>
              <a:ea typeface="Cambria Math" pitchFamily="18" charset="0"/>
            </a:endParaRPr>
          </a:p>
        </p:txBody>
      </p:sp>
      <p:pic>
        <p:nvPicPr>
          <p:cNvPr id="17" name="Рисунок 16" descr="Морской пульс.png"/>
          <p:cNvPicPr>
            <a:picLocks noChangeAspect="1"/>
          </p:cNvPicPr>
          <p:nvPr/>
        </p:nvPicPr>
        <p:blipFill>
          <a:blip r:embed="rId2" cstate="print"/>
          <a:srcRect t="8333" b="4167"/>
          <a:stretch>
            <a:fillRect/>
          </a:stretch>
        </p:blipFill>
        <p:spPr>
          <a:xfrm>
            <a:off x="7380312" y="51470"/>
            <a:ext cx="1614813" cy="1512168"/>
          </a:xfrm>
          <a:prstGeom prst="rect">
            <a:avLst/>
          </a:prstGeom>
        </p:spPr>
      </p:pic>
      <p:sp>
        <p:nvSpPr>
          <p:cNvPr id="7" name="Содержимое 2"/>
          <p:cNvSpPr txBox="1">
            <a:spLocks/>
          </p:cNvSpPr>
          <p:nvPr/>
        </p:nvSpPr>
        <p:spPr>
          <a:xfrm>
            <a:off x="323528" y="267494"/>
            <a:ext cx="1440160" cy="936104"/>
          </a:xfrm>
          <a:prstGeom prst="rect">
            <a:avLst/>
          </a:prstGeom>
          <a:ln w="12700">
            <a:solidFill>
              <a:schemeClr val="tx2">
                <a:lumMod val="90000"/>
              </a:schemeClr>
            </a:solidFill>
            <a:prstDash val="dash"/>
          </a:ln>
        </p:spPr>
        <p:txBody>
          <a:bodyPr vert="horz" anchor="t">
            <a:normAutofit/>
          </a:bodyPr>
          <a:lstStyle/>
          <a:p>
            <a:pPr marL="448056" lvl="0" indent="-384048" algn="ctr">
              <a:spcBef>
                <a:spcPct val="20000"/>
              </a:spcBef>
              <a:buClr>
                <a:schemeClr val="accent1">
                  <a:lumMod val="25000"/>
                </a:schemeClr>
              </a:buClr>
              <a:buSzPct val="80000"/>
              <a:defRPr/>
            </a:pPr>
            <a:endParaRPr lang="ru-RU" sz="1100" dirty="0">
              <a:solidFill>
                <a:schemeClr val="accent1">
                  <a:lumMod val="25000"/>
                </a:schemeClr>
              </a:solidFill>
              <a:latin typeface="Constantia" pitchFamily="18" charset="0"/>
            </a:endParaRPr>
          </a:p>
          <a:p>
            <a:pPr marL="448056" lvl="0" indent="-384048" algn="ctr">
              <a:spcBef>
                <a:spcPct val="20000"/>
              </a:spcBef>
              <a:buClr>
                <a:schemeClr val="accent1">
                  <a:lumMod val="25000"/>
                </a:schemeClr>
              </a:buClr>
              <a:buSzPct val="80000"/>
              <a:defRPr/>
            </a:pPr>
            <a:r>
              <a:rPr lang="ru-RU" sz="1100" dirty="0">
                <a:solidFill>
                  <a:schemeClr val="accent1">
                    <a:lumMod val="25000"/>
                  </a:schemeClr>
                </a:solidFill>
                <a:latin typeface="Constantia" pitchFamily="18" charset="0"/>
              </a:rPr>
              <a:t>Вставить логотип</a:t>
            </a:r>
          </a:p>
          <a:p>
            <a:pPr marL="448056" lvl="0" indent="-384048" algn="ctr">
              <a:spcBef>
                <a:spcPct val="20000"/>
              </a:spcBef>
              <a:buClr>
                <a:schemeClr val="accent1">
                  <a:lumMod val="25000"/>
                </a:schemeClr>
              </a:buClr>
              <a:buSzPct val="80000"/>
              <a:defRPr/>
            </a:pPr>
            <a:r>
              <a:rPr lang="ru-RU" sz="1100" dirty="0">
                <a:solidFill>
                  <a:schemeClr val="accent1">
                    <a:lumMod val="25000"/>
                  </a:schemeClr>
                </a:solidFill>
                <a:latin typeface="Constantia" pitchFamily="18" charset="0"/>
              </a:rPr>
              <a:t>университета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995686"/>
            <a:ext cx="8316416" cy="2578302"/>
          </a:xfrm>
        </p:spPr>
        <p:txBody>
          <a:bodyPr>
            <a:normAutofit/>
          </a:bodyPr>
          <a:lstStyle/>
          <a:p>
            <a:pPr algn="just">
              <a:buClr>
                <a:schemeClr val="accent1">
                  <a:lumMod val="25000"/>
                </a:schemeClr>
              </a:buClr>
              <a:buNone/>
            </a:pPr>
            <a:r>
              <a:rPr lang="ru-RU" sz="1800" dirty="0">
                <a:solidFill>
                  <a:schemeClr val="accent1">
                    <a:lumMod val="25000"/>
                  </a:schemeClr>
                </a:solidFill>
                <a:latin typeface="Constantia" pitchFamily="18" charset="0"/>
              </a:rPr>
              <a:t>Задачи — это то, чего вы планируете достигнуть по окончании работы.</a:t>
            </a:r>
          </a:p>
          <a:p>
            <a:pPr algn="just">
              <a:buClr>
                <a:schemeClr val="accent1">
                  <a:lumMod val="25000"/>
                </a:schemeClr>
              </a:buClr>
              <a:buNone/>
            </a:pPr>
            <a:r>
              <a:rPr lang="ru-RU" sz="1800" dirty="0">
                <a:solidFill>
                  <a:schemeClr val="accent1">
                    <a:lumMod val="25000"/>
                  </a:schemeClr>
                </a:solidFill>
                <a:latin typeface="Constantia" pitchFamily="18" charset="0"/>
              </a:rPr>
              <a:t>Например:</a:t>
            </a:r>
          </a:p>
          <a:p>
            <a:pPr algn="just">
              <a:buClr>
                <a:schemeClr val="accent1">
                  <a:lumMod val="25000"/>
                </a:schemeClr>
              </a:buClr>
              <a:buNone/>
            </a:pPr>
            <a:r>
              <a:rPr lang="ru-RU" sz="1800" dirty="0">
                <a:solidFill>
                  <a:schemeClr val="accent1">
                    <a:lumMod val="25000"/>
                  </a:schemeClr>
                </a:solidFill>
                <a:latin typeface="Constantia" pitchFamily="18" charset="0"/>
              </a:rPr>
              <a:t>Задачи:</a:t>
            </a:r>
          </a:p>
          <a:p>
            <a:pPr algn="just">
              <a:buClr>
                <a:schemeClr val="accent1">
                  <a:lumMod val="25000"/>
                </a:schemeClr>
              </a:buClr>
              <a:buFont typeface="Wingdings" pitchFamily="2" charset="2"/>
              <a:buChar char="Ø"/>
            </a:pPr>
            <a:r>
              <a:rPr lang="ru-RU" sz="1800" dirty="0">
                <a:solidFill>
                  <a:schemeClr val="accent1">
                    <a:lumMod val="25000"/>
                  </a:schemeClr>
                </a:solidFill>
                <a:latin typeface="Constantia" pitchFamily="18" charset="0"/>
              </a:rPr>
              <a:t>Выявить вредные вещества, содержащие в выхлопных газах автомобилей</a:t>
            </a:r>
          </a:p>
          <a:p>
            <a:pPr algn="just">
              <a:buClr>
                <a:schemeClr val="accent1">
                  <a:lumMod val="25000"/>
                </a:schemeClr>
              </a:buClr>
              <a:buFont typeface="Wingdings" pitchFamily="2" charset="2"/>
              <a:buChar char="Ø"/>
            </a:pPr>
            <a:r>
              <a:rPr lang="ru-RU" sz="1800" dirty="0">
                <a:solidFill>
                  <a:schemeClr val="accent1">
                    <a:lumMod val="25000"/>
                  </a:schemeClr>
                </a:solidFill>
                <a:latin typeface="Constantia" pitchFamily="18" charset="0"/>
              </a:rPr>
              <a:t>Рассчитать концентрацию вредных веществ во вдыхаемом воздухе</a:t>
            </a:r>
          </a:p>
          <a:p>
            <a:pPr algn="just">
              <a:buClr>
                <a:schemeClr val="accent1">
                  <a:lumMod val="25000"/>
                </a:schemeClr>
              </a:buClr>
              <a:buFont typeface="Wingdings" pitchFamily="2" charset="2"/>
              <a:buChar char="Ø"/>
            </a:pPr>
            <a:r>
              <a:rPr lang="ru-RU" sz="1800" dirty="0">
                <a:solidFill>
                  <a:schemeClr val="accent1">
                    <a:lumMod val="25000"/>
                  </a:schemeClr>
                </a:solidFill>
                <a:latin typeface="Constantia" pitchFamily="18" charset="0"/>
              </a:rPr>
              <a:t>Установить приложение, помогающее людям выявить связь заболеваемости органов дыхания от количества содержащихся в воздухе вредных веществ</a:t>
            </a:r>
          </a:p>
          <a:p>
            <a:pPr algn="just">
              <a:buClr>
                <a:schemeClr val="accent1">
                  <a:lumMod val="25000"/>
                </a:schemeClr>
              </a:buClr>
              <a:buFont typeface="Wingdings" pitchFamily="2" charset="2"/>
              <a:buChar char="Ø"/>
            </a:pPr>
            <a:endParaRPr lang="ru-RU" sz="1800" dirty="0">
              <a:solidFill>
                <a:schemeClr val="accent1">
                  <a:lumMod val="25000"/>
                </a:schemeClr>
              </a:solidFill>
              <a:latin typeface="Constant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03648" y="1275606"/>
            <a:ext cx="633670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800" dirty="0">
                <a:solidFill>
                  <a:schemeClr val="accent1">
                    <a:lumMod val="25000"/>
                  </a:schemeClr>
                </a:solidFill>
                <a:latin typeface="Constantia" pitchFamily="18" charset="0"/>
              </a:rPr>
              <a:t>Задачи исследования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2123728" y="249493"/>
            <a:ext cx="4896544" cy="9343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D0F1FE">
                    <a:lumMod val="25000"/>
                  </a:srgbClr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I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D0F1FE">
                    <a:lumMod val="25000"/>
                  </a:srgbClr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I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D0F1FE">
                    <a:lumMod val="25000"/>
                  </a:srgbClr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 Международная научно-практическая </a:t>
            </a:r>
          </a:p>
          <a:p>
            <a:pPr marL="0" marR="0" lvl="0" indent="0" algn="ctr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D0F1FE">
                    <a:lumMod val="25000"/>
                  </a:srgbClr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студенческая конференция </a:t>
            </a:r>
          </a:p>
          <a:p>
            <a:pPr marL="0" marR="0" lvl="0" indent="0" algn="ctr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D0F1FE">
                    <a:lumMod val="25000"/>
                  </a:srgbClr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«Морской пульс»</a:t>
            </a:r>
          </a:p>
          <a:p>
            <a:pPr marL="0" marR="0" lvl="0" indent="0" algn="ctr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D0F1FE">
                    <a:lumMod val="25000"/>
                  </a:srgbClr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+mn-cs"/>
              </a:rPr>
              <a:t>16-17 декабря 2025 г.</a:t>
            </a:r>
            <a:endParaRPr lang="ru-RU" sz="1200" b="1" dirty="0">
              <a:solidFill>
                <a:schemeClr val="accent1">
                  <a:lumMod val="25000"/>
                </a:schemeClr>
              </a:solidFill>
              <a:latin typeface="Cambria Math" pitchFamily="18" charset="0"/>
              <a:ea typeface="Cambria Math" pitchFamily="18" charset="0"/>
            </a:endParaRPr>
          </a:p>
        </p:txBody>
      </p:sp>
      <p:pic>
        <p:nvPicPr>
          <p:cNvPr id="17" name="Рисунок 16" descr="Морской пульс.png"/>
          <p:cNvPicPr>
            <a:picLocks noChangeAspect="1"/>
          </p:cNvPicPr>
          <p:nvPr/>
        </p:nvPicPr>
        <p:blipFill>
          <a:blip r:embed="rId2" cstate="print"/>
          <a:srcRect t="8333" b="4167"/>
          <a:stretch>
            <a:fillRect/>
          </a:stretch>
        </p:blipFill>
        <p:spPr>
          <a:xfrm>
            <a:off x="7380312" y="51470"/>
            <a:ext cx="1614813" cy="1512168"/>
          </a:xfrm>
          <a:prstGeom prst="rect">
            <a:avLst/>
          </a:prstGeom>
        </p:spPr>
      </p:pic>
      <p:sp>
        <p:nvSpPr>
          <p:cNvPr id="7" name="Содержимое 2"/>
          <p:cNvSpPr txBox="1">
            <a:spLocks/>
          </p:cNvSpPr>
          <p:nvPr/>
        </p:nvSpPr>
        <p:spPr>
          <a:xfrm>
            <a:off x="323528" y="267494"/>
            <a:ext cx="1440160" cy="936104"/>
          </a:xfrm>
          <a:prstGeom prst="rect">
            <a:avLst/>
          </a:prstGeom>
          <a:ln w="12700">
            <a:solidFill>
              <a:schemeClr val="tx2">
                <a:lumMod val="90000"/>
              </a:schemeClr>
            </a:solidFill>
            <a:prstDash val="dash"/>
          </a:ln>
        </p:spPr>
        <p:txBody>
          <a:bodyPr vert="horz" anchor="t">
            <a:normAutofit/>
          </a:bodyPr>
          <a:lstStyle/>
          <a:p>
            <a:pPr marL="448056" lvl="0" indent="-384048" algn="ctr">
              <a:spcBef>
                <a:spcPct val="20000"/>
              </a:spcBef>
              <a:buClr>
                <a:schemeClr val="accent1">
                  <a:lumMod val="25000"/>
                </a:schemeClr>
              </a:buClr>
              <a:buSzPct val="80000"/>
              <a:defRPr/>
            </a:pPr>
            <a:endParaRPr lang="ru-RU" sz="1100" dirty="0">
              <a:solidFill>
                <a:schemeClr val="accent1">
                  <a:lumMod val="25000"/>
                </a:schemeClr>
              </a:solidFill>
              <a:latin typeface="Constantia" pitchFamily="18" charset="0"/>
            </a:endParaRPr>
          </a:p>
          <a:p>
            <a:pPr marL="448056" lvl="0" indent="-384048" algn="ctr">
              <a:spcBef>
                <a:spcPct val="20000"/>
              </a:spcBef>
              <a:buClr>
                <a:schemeClr val="accent1">
                  <a:lumMod val="25000"/>
                </a:schemeClr>
              </a:buClr>
              <a:buSzPct val="80000"/>
              <a:defRPr/>
            </a:pPr>
            <a:r>
              <a:rPr lang="ru-RU" sz="1100" dirty="0">
                <a:solidFill>
                  <a:schemeClr val="accent1">
                    <a:lumMod val="25000"/>
                  </a:schemeClr>
                </a:solidFill>
                <a:latin typeface="Constantia" pitchFamily="18" charset="0"/>
              </a:rPr>
              <a:t>Вставить логотип</a:t>
            </a:r>
          </a:p>
          <a:p>
            <a:pPr marL="448056" lvl="0" indent="-384048" algn="ctr">
              <a:spcBef>
                <a:spcPct val="20000"/>
              </a:spcBef>
              <a:buClr>
                <a:schemeClr val="accent1">
                  <a:lumMod val="25000"/>
                </a:schemeClr>
              </a:buClr>
              <a:buSzPct val="80000"/>
              <a:defRPr/>
            </a:pPr>
            <a:r>
              <a:rPr lang="ru-RU" sz="1100" dirty="0">
                <a:solidFill>
                  <a:schemeClr val="accent1">
                    <a:lumMod val="25000"/>
                  </a:schemeClr>
                </a:solidFill>
                <a:latin typeface="Constantia" pitchFamily="18" charset="0"/>
              </a:rPr>
              <a:t>университета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2139702"/>
            <a:ext cx="8291264" cy="2578302"/>
          </a:xfrm>
        </p:spPr>
        <p:txBody>
          <a:bodyPr>
            <a:normAutofit/>
          </a:bodyPr>
          <a:lstStyle/>
          <a:p>
            <a:pPr algn="just">
              <a:buClr>
                <a:schemeClr val="accent1">
                  <a:lumMod val="25000"/>
                </a:schemeClr>
              </a:buClr>
              <a:buFont typeface="Wingdings" pitchFamily="2" charset="2"/>
              <a:buChar char="Ø"/>
            </a:pPr>
            <a:r>
              <a:rPr lang="ru-RU" sz="2200" dirty="0">
                <a:solidFill>
                  <a:schemeClr val="accent1">
                    <a:lumMod val="25000"/>
                  </a:schemeClr>
                </a:solidFill>
                <a:latin typeface="Constantia" pitchFamily="18" charset="0"/>
              </a:rPr>
              <a:t>Кратко рассказать об исследовании (аннотация)</a:t>
            </a:r>
          </a:p>
          <a:p>
            <a:pPr algn="just">
              <a:buClr>
                <a:schemeClr val="accent1">
                  <a:lumMod val="25000"/>
                </a:schemeClr>
              </a:buClr>
              <a:buFont typeface="Wingdings" pitchFamily="2" charset="2"/>
              <a:buChar char="Ø"/>
            </a:pPr>
            <a:r>
              <a:rPr lang="ru-RU" sz="2200" dirty="0">
                <a:solidFill>
                  <a:schemeClr val="accent1">
                    <a:lumMod val="25000"/>
                  </a:schemeClr>
                </a:solidFill>
                <a:latin typeface="Constantia" pitchFamily="18" charset="0"/>
              </a:rPr>
              <a:t>Можно описать основные преимущества исследования</a:t>
            </a:r>
          </a:p>
          <a:p>
            <a:pPr algn="just">
              <a:buClr>
                <a:schemeClr val="accent1">
                  <a:lumMod val="25000"/>
                </a:schemeClr>
              </a:buClr>
              <a:buFont typeface="Wingdings" pitchFamily="2" charset="2"/>
              <a:buChar char="Ø"/>
            </a:pPr>
            <a:r>
              <a:rPr lang="ru-RU" sz="2200" dirty="0">
                <a:solidFill>
                  <a:schemeClr val="accent1">
                    <a:lumMod val="25000"/>
                  </a:schemeClr>
                </a:solidFill>
                <a:latin typeface="Constantia" pitchFamily="18" charset="0"/>
              </a:rPr>
              <a:t>Далее по шаблону создать слайды с основной информацией доклада (приветствуется визуализация в виде рисунков, графиков и т.д.)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03648" y="1275606"/>
            <a:ext cx="633670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800" dirty="0">
                <a:solidFill>
                  <a:schemeClr val="accent1">
                    <a:lumMod val="25000"/>
                  </a:schemeClr>
                </a:solidFill>
                <a:latin typeface="Constantia" pitchFamily="18" charset="0"/>
              </a:rPr>
              <a:t>Об исследовании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2123728" y="249493"/>
            <a:ext cx="4896544" cy="9343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D0F1FE">
                    <a:lumMod val="25000"/>
                  </a:srgbClr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I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D0F1FE">
                    <a:lumMod val="25000"/>
                  </a:srgbClr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I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D0F1FE">
                    <a:lumMod val="25000"/>
                  </a:srgbClr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 Международная научно-практическая </a:t>
            </a:r>
          </a:p>
          <a:p>
            <a:pPr marL="0" marR="0" lvl="0" indent="0" algn="ctr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D0F1FE">
                    <a:lumMod val="25000"/>
                  </a:srgbClr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студенческая конференция </a:t>
            </a:r>
          </a:p>
          <a:p>
            <a:pPr marL="0" marR="0" lvl="0" indent="0" algn="ctr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D0F1FE">
                    <a:lumMod val="25000"/>
                  </a:srgbClr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«Морской пульс»</a:t>
            </a:r>
          </a:p>
          <a:p>
            <a:pPr marL="0" marR="0" lvl="0" indent="0" algn="ctr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D0F1FE">
                    <a:lumMod val="25000"/>
                  </a:srgbClr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+mn-cs"/>
              </a:rPr>
              <a:t>16-17 декабря 2025 г.</a:t>
            </a:r>
            <a:endParaRPr lang="ru-RU" sz="1200" b="1" dirty="0">
              <a:solidFill>
                <a:schemeClr val="accent1">
                  <a:lumMod val="25000"/>
                </a:schemeClr>
              </a:solidFill>
              <a:latin typeface="Cambria Math" pitchFamily="18" charset="0"/>
              <a:ea typeface="Cambria Math" pitchFamily="18" charset="0"/>
            </a:endParaRPr>
          </a:p>
        </p:txBody>
      </p:sp>
      <p:pic>
        <p:nvPicPr>
          <p:cNvPr id="17" name="Рисунок 16" descr="Морской пульс.png"/>
          <p:cNvPicPr>
            <a:picLocks noChangeAspect="1"/>
          </p:cNvPicPr>
          <p:nvPr/>
        </p:nvPicPr>
        <p:blipFill>
          <a:blip r:embed="rId2" cstate="print"/>
          <a:srcRect t="8333" b="4167"/>
          <a:stretch>
            <a:fillRect/>
          </a:stretch>
        </p:blipFill>
        <p:spPr>
          <a:xfrm>
            <a:off x="7380312" y="51470"/>
            <a:ext cx="1614813" cy="1512168"/>
          </a:xfrm>
          <a:prstGeom prst="rect">
            <a:avLst/>
          </a:prstGeom>
        </p:spPr>
      </p:pic>
      <p:sp>
        <p:nvSpPr>
          <p:cNvPr id="7" name="Содержимое 2"/>
          <p:cNvSpPr txBox="1">
            <a:spLocks/>
          </p:cNvSpPr>
          <p:nvPr/>
        </p:nvSpPr>
        <p:spPr>
          <a:xfrm>
            <a:off x="323528" y="267494"/>
            <a:ext cx="1440160" cy="936104"/>
          </a:xfrm>
          <a:prstGeom prst="rect">
            <a:avLst/>
          </a:prstGeom>
          <a:ln w="12700">
            <a:solidFill>
              <a:schemeClr val="tx2">
                <a:lumMod val="90000"/>
              </a:schemeClr>
            </a:solidFill>
            <a:prstDash val="dash"/>
          </a:ln>
        </p:spPr>
        <p:txBody>
          <a:bodyPr vert="horz" anchor="t">
            <a:normAutofit/>
          </a:bodyPr>
          <a:lstStyle/>
          <a:p>
            <a:pPr marL="448056" lvl="0" indent="-384048" algn="ctr">
              <a:spcBef>
                <a:spcPct val="20000"/>
              </a:spcBef>
              <a:buClr>
                <a:schemeClr val="accent1">
                  <a:lumMod val="25000"/>
                </a:schemeClr>
              </a:buClr>
              <a:buSzPct val="80000"/>
              <a:defRPr/>
            </a:pPr>
            <a:endParaRPr lang="ru-RU" sz="1100" dirty="0">
              <a:solidFill>
                <a:schemeClr val="accent1">
                  <a:lumMod val="25000"/>
                </a:schemeClr>
              </a:solidFill>
              <a:latin typeface="Constantia" pitchFamily="18" charset="0"/>
            </a:endParaRPr>
          </a:p>
          <a:p>
            <a:pPr marL="448056" lvl="0" indent="-384048" algn="ctr">
              <a:spcBef>
                <a:spcPct val="20000"/>
              </a:spcBef>
              <a:buClr>
                <a:schemeClr val="accent1">
                  <a:lumMod val="25000"/>
                </a:schemeClr>
              </a:buClr>
              <a:buSzPct val="80000"/>
              <a:defRPr/>
            </a:pPr>
            <a:r>
              <a:rPr lang="ru-RU" sz="1100" dirty="0">
                <a:solidFill>
                  <a:schemeClr val="accent1">
                    <a:lumMod val="25000"/>
                  </a:schemeClr>
                </a:solidFill>
                <a:latin typeface="Constantia" pitchFamily="18" charset="0"/>
              </a:rPr>
              <a:t>Вставить логотип</a:t>
            </a:r>
          </a:p>
          <a:p>
            <a:pPr marL="448056" lvl="0" indent="-384048" algn="ctr">
              <a:spcBef>
                <a:spcPct val="20000"/>
              </a:spcBef>
              <a:buClr>
                <a:schemeClr val="accent1">
                  <a:lumMod val="25000"/>
                </a:schemeClr>
              </a:buClr>
              <a:buSzPct val="80000"/>
              <a:defRPr/>
            </a:pPr>
            <a:r>
              <a:rPr lang="ru-RU" sz="1100" dirty="0">
                <a:solidFill>
                  <a:schemeClr val="accent1">
                    <a:lumMod val="25000"/>
                  </a:schemeClr>
                </a:solidFill>
                <a:latin typeface="Constantia" pitchFamily="18" charset="0"/>
              </a:rPr>
              <a:t>университета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2139702"/>
            <a:ext cx="8291264" cy="2578302"/>
          </a:xfrm>
        </p:spPr>
        <p:txBody>
          <a:bodyPr>
            <a:normAutofit/>
          </a:bodyPr>
          <a:lstStyle/>
          <a:p>
            <a:pPr algn="just">
              <a:buClr>
                <a:schemeClr val="accent1">
                  <a:lumMod val="25000"/>
                </a:schemeClr>
              </a:buClr>
              <a:buFont typeface="Wingdings" pitchFamily="2" charset="2"/>
              <a:buChar char="Ø"/>
            </a:pPr>
            <a:r>
              <a:rPr lang="ru-RU" sz="2200" dirty="0">
                <a:solidFill>
                  <a:schemeClr val="accent1">
                    <a:lumMod val="25000"/>
                  </a:schemeClr>
                </a:solidFill>
                <a:latin typeface="Constantia" pitchFamily="18" charset="0"/>
              </a:rPr>
              <a:t>Текст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03648" y="1275606"/>
            <a:ext cx="633670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800" dirty="0">
                <a:solidFill>
                  <a:schemeClr val="accent1">
                    <a:lumMod val="25000"/>
                  </a:schemeClr>
                </a:solidFill>
                <a:latin typeface="Constantia" pitchFamily="18" charset="0"/>
              </a:rPr>
              <a:t>Заголовок слайда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2123728" y="249493"/>
            <a:ext cx="4896544" cy="9343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D0F1FE">
                    <a:lumMod val="25000"/>
                  </a:srgbClr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I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D0F1FE">
                    <a:lumMod val="25000"/>
                  </a:srgbClr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I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D0F1FE">
                    <a:lumMod val="25000"/>
                  </a:srgbClr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 Международная научно-практическая </a:t>
            </a:r>
          </a:p>
          <a:p>
            <a:pPr marL="0" marR="0" lvl="0" indent="0" algn="ctr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D0F1FE">
                    <a:lumMod val="25000"/>
                  </a:srgbClr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студенческая конференция </a:t>
            </a:r>
          </a:p>
          <a:p>
            <a:pPr marL="0" marR="0" lvl="0" indent="0" algn="ctr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D0F1FE">
                    <a:lumMod val="25000"/>
                  </a:srgbClr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«Морской пульс»</a:t>
            </a:r>
          </a:p>
          <a:p>
            <a:pPr marL="0" marR="0" lvl="0" indent="0" algn="ctr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D0F1FE">
                    <a:lumMod val="25000"/>
                  </a:srgbClr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+mn-cs"/>
              </a:rPr>
              <a:t>16-17 декабря 2025 г.</a:t>
            </a:r>
            <a:endParaRPr lang="ru-RU" sz="1200" b="1" dirty="0">
              <a:solidFill>
                <a:schemeClr val="accent1">
                  <a:lumMod val="25000"/>
                </a:schemeClr>
              </a:solidFill>
              <a:latin typeface="Cambria Math" pitchFamily="18" charset="0"/>
              <a:ea typeface="Cambria Math" pitchFamily="18" charset="0"/>
            </a:endParaRPr>
          </a:p>
        </p:txBody>
      </p:sp>
      <p:pic>
        <p:nvPicPr>
          <p:cNvPr id="17" name="Рисунок 16" descr="Морской пульс.png"/>
          <p:cNvPicPr>
            <a:picLocks noChangeAspect="1"/>
          </p:cNvPicPr>
          <p:nvPr/>
        </p:nvPicPr>
        <p:blipFill>
          <a:blip r:embed="rId2" cstate="print"/>
          <a:srcRect t="8333" b="4167"/>
          <a:stretch>
            <a:fillRect/>
          </a:stretch>
        </p:blipFill>
        <p:spPr>
          <a:xfrm>
            <a:off x="7380312" y="51470"/>
            <a:ext cx="1614813" cy="1512168"/>
          </a:xfrm>
          <a:prstGeom prst="rect">
            <a:avLst/>
          </a:prstGeom>
        </p:spPr>
      </p:pic>
      <p:sp>
        <p:nvSpPr>
          <p:cNvPr id="7" name="Содержимое 2"/>
          <p:cNvSpPr txBox="1">
            <a:spLocks/>
          </p:cNvSpPr>
          <p:nvPr/>
        </p:nvSpPr>
        <p:spPr>
          <a:xfrm>
            <a:off x="323528" y="267494"/>
            <a:ext cx="1440160" cy="936104"/>
          </a:xfrm>
          <a:prstGeom prst="rect">
            <a:avLst/>
          </a:prstGeom>
          <a:ln w="12700">
            <a:solidFill>
              <a:schemeClr val="tx2">
                <a:lumMod val="90000"/>
              </a:schemeClr>
            </a:solidFill>
            <a:prstDash val="dash"/>
          </a:ln>
        </p:spPr>
        <p:txBody>
          <a:bodyPr vert="horz" anchor="t">
            <a:normAutofit/>
          </a:bodyPr>
          <a:lstStyle/>
          <a:p>
            <a:pPr marL="448056" lvl="0" indent="-384048" algn="ctr">
              <a:spcBef>
                <a:spcPct val="20000"/>
              </a:spcBef>
              <a:buClr>
                <a:schemeClr val="accent1">
                  <a:lumMod val="25000"/>
                </a:schemeClr>
              </a:buClr>
              <a:buSzPct val="80000"/>
              <a:defRPr/>
            </a:pPr>
            <a:endParaRPr lang="ru-RU" sz="1100" dirty="0">
              <a:solidFill>
                <a:schemeClr val="accent1">
                  <a:lumMod val="25000"/>
                </a:schemeClr>
              </a:solidFill>
              <a:latin typeface="Constantia" pitchFamily="18" charset="0"/>
            </a:endParaRPr>
          </a:p>
          <a:p>
            <a:pPr marL="448056" lvl="0" indent="-384048" algn="ctr">
              <a:spcBef>
                <a:spcPct val="20000"/>
              </a:spcBef>
              <a:buClr>
                <a:schemeClr val="accent1">
                  <a:lumMod val="25000"/>
                </a:schemeClr>
              </a:buClr>
              <a:buSzPct val="80000"/>
              <a:defRPr/>
            </a:pPr>
            <a:r>
              <a:rPr lang="ru-RU" sz="1100" dirty="0">
                <a:solidFill>
                  <a:schemeClr val="accent1">
                    <a:lumMod val="25000"/>
                  </a:schemeClr>
                </a:solidFill>
                <a:latin typeface="Constantia" pitchFamily="18" charset="0"/>
              </a:rPr>
              <a:t>Вставить логотип</a:t>
            </a:r>
          </a:p>
          <a:p>
            <a:pPr marL="448056" lvl="0" indent="-384048" algn="ctr">
              <a:spcBef>
                <a:spcPct val="20000"/>
              </a:spcBef>
              <a:buClr>
                <a:schemeClr val="accent1">
                  <a:lumMod val="25000"/>
                </a:schemeClr>
              </a:buClr>
              <a:buSzPct val="80000"/>
              <a:defRPr/>
            </a:pPr>
            <a:r>
              <a:rPr lang="ru-RU" sz="1100" dirty="0">
                <a:solidFill>
                  <a:schemeClr val="accent1">
                    <a:lumMod val="25000"/>
                  </a:schemeClr>
                </a:solidFill>
                <a:latin typeface="Constantia" pitchFamily="18" charset="0"/>
              </a:rPr>
              <a:t>университета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95686"/>
            <a:ext cx="4038600" cy="2690614"/>
          </a:xfrm>
        </p:spPr>
        <p:txBody>
          <a:bodyPr>
            <a:normAutofit/>
          </a:bodyPr>
          <a:lstStyle/>
          <a:p>
            <a:pPr algn="just">
              <a:buClr>
                <a:schemeClr val="accent1">
                  <a:lumMod val="25000"/>
                </a:schemeClr>
              </a:buClr>
              <a:buFont typeface="Wingdings" pitchFamily="2" charset="2"/>
              <a:buChar char="Ø"/>
            </a:pPr>
            <a:r>
              <a:rPr lang="ru-RU" sz="1800" dirty="0">
                <a:solidFill>
                  <a:schemeClr val="accent1">
                    <a:lumMod val="25000"/>
                  </a:schemeClr>
                </a:solidFill>
                <a:latin typeface="Constantia" pitchFamily="18" charset="0"/>
              </a:rPr>
              <a:t>Пример слайда с визуализацией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4716016" y="1995686"/>
            <a:ext cx="3308176" cy="2690614"/>
          </a:xfrm>
        </p:spPr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403648" y="1275606"/>
            <a:ext cx="633670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800" dirty="0">
                <a:solidFill>
                  <a:schemeClr val="accent1">
                    <a:lumMod val="25000"/>
                  </a:schemeClr>
                </a:solidFill>
                <a:latin typeface="Constantia" pitchFamily="18" charset="0"/>
              </a:rPr>
              <a:t>Заголовок слайда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2123728" y="249493"/>
            <a:ext cx="4896544" cy="9343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D0F1FE">
                    <a:lumMod val="25000"/>
                  </a:srgbClr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I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D0F1FE">
                    <a:lumMod val="25000"/>
                  </a:srgbClr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I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D0F1FE">
                    <a:lumMod val="25000"/>
                  </a:srgbClr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 Международная научно-практическая </a:t>
            </a:r>
          </a:p>
          <a:p>
            <a:pPr marL="0" marR="0" lvl="0" indent="0" algn="ctr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D0F1FE">
                    <a:lumMod val="25000"/>
                  </a:srgbClr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студенческая конференция </a:t>
            </a:r>
          </a:p>
          <a:p>
            <a:pPr marL="0" marR="0" lvl="0" indent="0" algn="ctr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D0F1FE">
                    <a:lumMod val="25000"/>
                  </a:srgbClr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«Морской пульс»</a:t>
            </a:r>
          </a:p>
          <a:p>
            <a:pPr marL="0" marR="0" lvl="0" indent="0" algn="ctr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D0F1FE">
                    <a:lumMod val="25000"/>
                  </a:srgbClr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+mn-cs"/>
              </a:rPr>
              <a:t>16-17 декабря 2025 г.</a:t>
            </a:r>
            <a:endParaRPr lang="ru-RU" sz="1200" b="1" dirty="0">
              <a:solidFill>
                <a:schemeClr val="accent1">
                  <a:lumMod val="25000"/>
                </a:schemeClr>
              </a:solidFill>
              <a:latin typeface="Cambria Math" pitchFamily="18" charset="0"/>
              <a:ea typeface="Cambria Math" pitchFamily="18" charset="0"/>
            </a:endParaRPr>
          </a:p>
        </p:txBody>
      </p:sp>
      <p:pic>
        <p:nvPicPr>
          <p:cNvPr id="17" name="Рисунок 16" descr="Морской пульс.png"/>
          <p:cNvPicPr>
            <a:picLocks noChangeAspect="1"/>
          </p:cNvPicPr>
          <p:nvPr/>
        </p:nvPicPr>
        <p:blipFill>
          <a:blip r:embed="rId2" cstate="print"/>
          <a:srcRect t="8333" b="4167"/>
          <a:stretch>
            <a:fillRect/>
          </a:stretch>
        </p:blipFill>
        <p:spPr>
          <a:xfrm>
            <a:off x="7380312" y="51470"/>
            <a:ext cx="1614813" cy="1512168"/>
          </a:xfrm>
          <a:prstGeom prst="rect">
            <a:avLst/>
          </a:prstGeom>
        </p:spPr>
      </p:pic>
      <p:sp>
        <p:nvSpPr>
          <p:cNvPr id="7" name="Содержимое 2"/>
          <p:cNvSpPr txBox="1">
            <a:spLocks/>
          </p:cNvSpPr>
          <p:nvPr/>
        </p:nvSpPr>
        <p:spPr>
          <a:xfrm>
            <a:off x="323528" y="267494"/>
            <a:ext cx="1440160" cy="936104"/>
          </a:xfrm>
          <a:prstGeom prst="rect">
            <a:avLst/>
          </a:prstGeom>
          <a:ln w="12700">
            <a:solidFill>
              <a:schemeClr val="tx2">
                <a:lumMod val="90000"/>
              </a:schemeClr>
            </a:solidFill>
            <a:prstDash val="dash"/>
          </a:ln>
        </p:spPr>
        <p:txBody>
          <a:bodyPr vert="horz" anchor="t">
            <a:normAutofit/>
          </a:bodyPr>
          <a:lstStyle/>
          <a:p>
            <a:pPr marL="448056" lvl="0" indent="-384048" algn="ctr">
              <a:spcBef>
                <a:spcPct val="20000"/>
              </a:spcBef>
              <a:buClr>
                <a:schemeClr val="accent1">
                  <a:lumMod val="25000"/>
                </a:schemeClr>
              </a:buClr>
              <a:buSzPct val="80000"/>
              <a:defRPr/>
            </a:pPr>
            <a:endParaRPr lang="ru-RU" sz="1100" dirty="0">
              <a:solidFill>
                <a:schemeClr val="accent1">
                  <a:lumMod val="25000"/>
                </a:schemeClr>
              </a:solidFill>
              <a:latin typeface="Constantia" pitchFamily="18" charset="0"/>
            </a:endParaRPr>
          </a:p>
          <a:p>
            <a:pPr marL="448056" lvl="0" indent="-384048" algn="ctr">
              <a:spcBef>
                <a:spcPct val="20000"/>
              </a:spcBef>
              <a:buClr>
                <a:schemeClr val="accent1">
                  <a:lumMod val="25000"/>
                </a:schemeClr>
              </a:buClr>
              <a:buSzPct val="80000"/>
              <a:defRPr/>
            </a:pPr>
            <a:r>
              <a:rPr lang="ru-RU" sz="1100" dirty="0">
                <a:solidFill>
                  <a:schemeClr val="accent1">
                    <a:lumMod val="25000"/>
                  </a:schemeClr>
                </a:solidFill>
                <a:latin typeface="Constantia" pitchFamily="18" charset="0"/>
              </a:rPr>
              <a:t>Вставить логотип</a:t>
            </a:r>
          </a:p>
          <a:p>
            <a:pPr marL="448056" lvl="0" indent="-384048" algn="ctr">
              <a:spcBef>
                <a:spcPct val="20000"/>
              </a:spcBef>
              <a:buClr>
                <a:schemeClr val="accent1">
                  <a:lumMod val="25000"/>
                </a:schemeClr>
              </a:buClr>
              <a:buSzPct val="80000"/>
              <a:defRPr/>
            </a:pPr>
            <a:r>
              <a:rPr lang="ru-RU" sz="1100" dirty="0">
                <a:solidFill>
                  <a:schemeClr val="accent1">
                    <a:lumMod val="25000"/>
                  </a:schemeClr>
                </a:solidFill>
                <a:latin typeface="Constantia" pitchFamily="18" charset="0"/>
              </a:rPr>
              <a:t>университета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51520" y="4227934"/>
            <a:ext cx="6048672" cy="792088"/>
          </a:xfrm>
        </p:spPr>
        <p:txBody>
          <a:bodyPr>
            <a:normAutofit/>
          </a:bodyPr>
          <a:lstStyle/>
          <a:p>
            <a:pPr algn="just"/>
            <a:r>
              <a:rPr lang="ru-RU" sz="1800" dirty="0">
                <a:solidFill>
                  <a:schemeClr val="accent1">
                    <a:lumMod val="25000"/>
                  </a:schemeClr>
                </a:solidFill>
                <a:latin typeface="Constantia" pitchFamily="18" charset="0"/>
              </a:rPr>
              <a:t>Автор(</a:t>
            </a:r>
            <a:r>
              <a:rPr lang="ru-RU" sz="1800" dirty="0" err="1">
                <a:solidFill>
                  <a:schemeClr val="accent1">
                    <a:lumMod val="25000"/>
                  </a:schemeClr>
                </a:solidFill>
                <a:latin typeface="Constantia" pitchFamily="18" charset="0"/>
              </a:rPr>
              <a:t>ы</a:t>
            </a:r>
            <a:r>
              <a:rPr lang="ru-RU" sz="1800" dirty="0">
                <a:solidFill>
                  <a:schemeClr val="accent1">
                    <a:lumMod val="25000"/>
                  </a:schemeClr>
                </a:solidFill>
                <a:latin typeface="Constantia" pitchFamily="18" charset="0"/>
              </a:rPr>
              <a:t>) проекта:</a:t>
            </a:r>
          </a:p>
          <a:p>
            <a:pPr algn="just"/>
            <a:r>
              <a:rPr lang="ru-RU" sz="1800">
                <a:solidFill>
                  <a:schemeClr val="accent1">
                    <a:lumMod val="25000"/>
                  </a:schemeClr>
                </a:solidFill>
                <a:latin typeface="Constantia" pitchFamily="18" charset="0"/>
              </a:rPr>
              <a:t>Научный руководитель:</a:t>
            </a:r>
            <a:endParaRPr lang="ru-RU" sz="1800" dirty="0">
              <a:solidFill>
                <a:schemeClr val="accent1">
                  <a:lumMod val="25000"/>
                </a:schemeClr>
              </a:solidFill>
              <a:latin typeface="Constantia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Заголовок 8"/>
          <p:cNvSpPr txBox="1">
            <a:spLocks noGrp="1"/>
          </p:cNvSpPr>
          <p:nvPr>
            <p:ph type="ctrTitle"/>
          </p:nvPr>
        </p:nvSpPr>
        <p:spPr>
          <a:xfrm>
            <a:off x="1043608" y="1707654"/>
            <a:ext cx="70567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ctr"/>
            <a:r>
              <a:rPr lang="ru-RU" sz="4800" dirty="0">
                <a:solidFill>
                  <a:schemeClr val="accent1">
                    <a:lumMod val="25000"/>
                  </a:schemeClr>
                </a:solidFill>
                <a:effectLst/>
                <a:latin typeface="Constantia" pitchFamily="18" charset="0"/>
              </a:rPr>
              <a:t>Наименование доклада</a:t>
            </a:r>
          </a:p>
        </p:txBody>
      </p:sp>
      <p:pic>
        <p:nvPicPr>
          <p:cNvPr id="11" name="Рисунок 10" descr="Морской пульс.png"/>
          <p:cNvPicPr>
            <a:picLocks noChangeAspect="1"/>
          </p:cNvPicPr>
          <p:nvPr/>
        </p:nvPicPr>
        <p:blipFill>
          <a:blip r:embed="rId2" cstate="print"/>
          <a:srcRect t="8333" b="4167"/>
          <a:stretch>
            <a:fillRect/>
          </a:stretch>
        </p:blipFill>
        <p:spPr>
          <a:xfrm>
            <a:off x="7380312" y="51470"/>
            <a:ext cx="1614813" cy="1512168"/>
          </a:xfrm>
          <a:prstGeom prst="rect">
            <a:avLst/>
          </a:prstGeom>
        </p:spPr>
      </p:pic>
      <p:sp>
        <p:nvSpPr>
          <p:cNvPr id="13" name="Содержимое 2"/>
          <p:cNvSpPr txBox="1">
            <a:spLocks/>
          </p:cNvSpPr>
          <p:nvPr/>
        </p:nvSpPr>
        <p:spPr>
          <a:xfrm>
            <a:off x="323528" y="267494"/>
            <a:ext cx="1440160" cy="936104"/>
          </a:xfrm>
          <a:prstGeom prst="rect">
            <a:avLst/>
          </a:prstGeom>
          <a:ln w="12700">
            <a:solidFill>
              <a:schemeClr val="tx2">
                <a:lumMod val="90000"/>
              </a:schemeClr>
            </a:solidFill>
            <a:prstDash val="dash"/>
          </a:ln>
        </p:spPr>
        <p:txBody>
          <a:bodyPr vert="horz" anchor="t">
            <a:normAutofit/>
          </a:bodyPr>
          <a:lstStyle/>
          <a:p>
            <a:pPr marL="448056" lvl="0" indent="-384048" algn="ctr">
              <a:spcBef>
                <a:spcPct val="20000"/>
              </a:spcBef>
              <a:buClr>
                <a:schemeClr val="accent1">
                  <a:lumMod val="25000"/>
                </a:schemeClr>
              </a:buClr>
              <a:buSzPct val="80000"/>
              <a:defRPr/>
            </a:pPr>
            <a:endParaRPr lang="ru-RU" sz="1100" dirty="0">
              <a:solidFill>
                <a:schemeClr val="accent1">
                  <a:lumMod val="25000"/>
                </a:schemeClr>
              </a:solidFill>
              <a:latin typeface="Constantia" pitchFamily="18" charset="0"/>
            </a:endParaRPr>
          </a:p>
          <a:p>
            <a:pPr marL="448056" lvl="0" indent="-384048" algn="ctr">
              <a:spcBef>
                <a:spcPct val="20000"/>
              </a:spcBef>
              <a:buClr>
                <a:schemeClr val="accent1">
                  <a:lumMod val="25000"/>
                </a:schemeClr>
              </a:buClr>
              <a:buSzPct val="80000"/>
              <a:defRPr/>
            </a:pPr>
            <a:r>
              <a:rPr lang="ru-RU" sz="1100" dirty="0">
                <a:solidFill>
                  <a:schemeClr val="accent1">
                    <a:lumMod val="25000"/>
                  </a:schemeClr>
                </a:solidFill>
                <a:latin typeface="Constantia" pitchFamily="18" charset="0"/>
              </a:rPr>
              <a:t>Вставить логотип</a:t>
            </a:r>
          </a:p>
          <a:p>
            <a:pPr marL="448056" lvl="0" indent="-384048" algn="ctr">
              <a:spcBef>
                <a:spcPct val="20000"/>
              </a:spcBef>
              <a:buClr>
                <a:schemeClr val="accent1">
                  <a:lumMod val="25000"/>
                </a:schemeClr>
              </a:buClr>
              <a:buSzPct val="80000"/>
              <a:defRPr/>
            </a:pPr>
            <a:r>
              <a:rPr lang="ru-RU" sz="1100" dirty="0">
                <a:solidFill>
                  <a:schemeClr val="accent1">
                    <a:lumMod val="25000"/>
                  </a:schemeClr>
                </a:solidFill>
                <a:latin typeface="Constantia" pitchFamily="18" charset="0"/>
              </a:rPr>
              <a:t>университета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2123728" y="249493"/>
            <a:ext cx="4896544" cy="9167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D0F1FE">
                    <a:lumMod val="25000"/>
                  </a:srgbClr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I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D0F1FE">
                    <a:lumMod val="25000"/>
                  </a:srgbClr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I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D0F1FE">
                    <a:lumMod val="25000"/>
                  </a:srgbClr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 Международная научно-практическая </a:t>
            </a:r>
          </a:p>
          <a:p>
            <a:pPr marL="0" marR="0" lvl="0" indent="0" algn="ctr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D0F1FE">
                    <a:lumMod val="25000"/>
                  </a:srgbClr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студенческая конференция </a:t>
            </a:r>
          </a:p>
          <a:p>
            <a:pPr marL="0" marR="0" lvl="0" indent="0" algn="ctr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D0F1FE">
                    <a:lumMod val="25000"/>
                  </a:srgbClr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«Морской пульс»</a:t>
            </a:r>
          </a:p>
          <a:p>
            <a:pPr marL="0" marR="0" lvl="0" indent="0" algn="ctr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D0F1FE">
                    <a:lumMod val="25000"/>
                  </a:srgbClr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+mn-cs"/>
              </a:rPr>
              <a:t>16-17 декабря 2025 </a:t>
            </a:r>
            <a:r>
              <a:rPr kumimoji="0" lang="ru-RU" sz="1200" b="1" i="0" u="none" strike="noStrike" kern="1200" cap="none" spc="0" normalizeH="0" baseline="0" noProof="0">
                <a:ln>
                  <a:noFill/>
                </a:ln>
                <a:solidFill>
                  <a:srgbClr val="D0F1FE">
                    <a:lumMod val="25000"/>
                  </a:srgbClr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+mn-cs"/>
              </a:rPr>
              <a:t>г.</a:t>
            </a:r>
            <a:endParaRPr lang="ru-RU" sz="1200" b="1" dirty="0">
              <a:solidFill>
                <a:schemeClr val="accent1">
                  <a:lumMod val="25000"/>
                </a:schemeClr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4" name="Подзаголовок 4"/>
          <p:cNvSpPr txBox="1">
            <a:spLocks/>
          </p:cNvSpPr>
          <p:nvPr/>
        </p:nvSpPr>
        <p:spPr>
          <a:xfrm>
            <a:off x="1547664" y="2643758"/>
            <a:ext cx="6048672" cy="792088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R="36576" algn="ctr">
              <a:lnSpc>
                <a:spcPct val="130000"/>
              </a:lnSpc>
              <a:buClr>
                <a:schemeClr val="accent1"/>
              </a:buClr>
              <a:buSzPct val="80000"/>
            </a:pPr>
            <a:r>
              <a:rPr lang="ru-RU" sz="1600" dirty="0">
                <a:ln>
                  <a:solidFill>
                    <a:schemeClr val="bg2"/>
                  </a:solidFill>
                </a:ln>
                <a:solidFill>
                  <a:schemeClr val="accent1">
                    <a:lumMod val="25000"/>
                  </a:schemeClr>
                </a:solidFill>
                <a:latin typeface="Constantia" pitchFamily="18" charset="0"/>
              </a:rPr>
              <a:t>Дополнительная строчка для раскрытия темы презентации, перечисления главных вех, пояснения для аудитории</a:t>
            </a:r>
            <a:endParaRPr lang="en-US" sz="1600" dirty="0">
              <a:ln>
                <a:solidFill>
                  <a:schemeClr val="bg2"/>
                </a:solidFill>
              </a:ln>
              <a:solidFill>
                <a:schemeClr val="accent1">
                  <a:lumMod val="25000"/>
                </a:schemeClr>
              </a:solidFill>
              <a:latin typeface="Constantia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Другая 7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D0F1FE"/>
      </a:accent1>
      <a:accent2>
        <a:srgbClr val="D0F1FE"/>
      </a:accent2>
      <a:accent3>
        <a:srgbClr val="D0F1FE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171</TotalTime>
  <Words>401</Words>
  <Application>Microsoft Office PowerPoint</Application>
  <PresentationFormat>Экран (16:9)</PresentationFormat>
  <Paragraphs>123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9" baseType="lpstr">
      <vt:lpstr>Calibri</vt:lpstr>
      <vt:lpstr>Cambria Math</vt:lpstr>
      <vt:lpstr>Century Gothic</vt:lpstr>
      <vt:lpstr>Constantia</vt:lpstr>
      <vt:lpstr>Garamond</vt:lpstr>
      <vt:lpstr>Times New Roman</vt:lpstr>
      <vt:lpstr>Verdana</vt:lpstr>
      <vt:lpstr>Wingdings</vt:lpstr>
      <vt:lpstr>Wingdings 2</vt:lpstr>
      <vt:lpstr>Яркая</vt:lpstr>
      <vt:lpstr>Наименование доклада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Наименование доклада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25</cp:revision>
  <dcterms:created xsi:type="dcterms:W3CDTF">2024-11-21T08:00:15Z</dcterms:created>
  <dcterms:modified xsi:type="dcterms:W3CDTF">2025-10-31T10:29:42Z</dcterms:modified>
</cp:coreProperties>
</file>