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59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</p:sldIdLst>
  <p:sldSz cy="5143500" cx="9144000"/>
  <p:notesSz cx="6858000" cy="9144000"/>
  <p:embeddedFontLst>
    <p:embeddedFont>
      <p:font typeface="Montserrat"/>
      <p:regular r:id="rId13"/>
      <p:bold r:id="rId14"/>
      <p:italic r:id="rId15"/>
      <p:boldItalic r:id="rId16"/>
    </p:embeddedFont>
    <p:embeddedFont>
      <p:font typeface="Lato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Lato-boldItalic.fntdata"/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font" Target="fonts/Montserrat-regular.fntdata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Montserrat-italic.fntdata"/><Relationship Id="rId14" Type="http://schemas.openxmlformats.org/officeDocument/2006/relationships/font" Target="fonts/Montserrat-bold.fntdata"/><Relationship Id="rId17" Type="http://schemas.openxmlformats.org/officeDocument/2006/relationships/font" Target="fonts/Lato-regular.fntdata"/><Relationship Id="rId16" Type="http://schemas.openxmlformats.org/officeDocument/2006/relationships/font" Target="fonts/Montserrat-boldItalic.fntdata"/><Relationship Id="rId5" Type="http://schemas.openxmlformats.org/officeDocument/2006/relationships/notesMaster" Target="notesMasters/notesMaster1.xml"/><Relationship Id="rId19" Type="http://schemas.openxmlformats.org/officeDocument/2006/relationships/font" Target="fonts/Lato-italic.fntdata"/><Relationship Id="rId6" Type="http://schemas.openxmlformats.org/officeDocument/2006/relationships/slide" Target="slides/slide1.xml"/><Relationship Id="rId18" Type="http://schemas.openxmlformats.org/officeDocument/2006/relationships/font" Target="fonts/Lato-bold.fnt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2" name="Google Shape;13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g1cf4f47c56f_0_3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8" name="Google Shape;138;g1cf4f47c56f_0_3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1cf4f47c56f_0_86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1cf4f47c56f_0_86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6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Google Shape;147;g1cf4f47c56f_0_87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Google Shape;148;g1cf4f47c56f_0_8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g1cf4f47c56f_0_8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g1cf4f47c56f_0_8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1cf4f47c56f_0_8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0" name="Google Shape;160;g1cf4f47c56f_0_8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g1cf4f47c56f_0_89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6" name="Google Shape;166;g1cf4f47c56f_0_89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/>
          <p:nvPr/>
        </p:nvSpPr>
        <p:spPr>
          <a:xfrm rot="5400000">
            <a:off x="7500300" y="505"/>
            <a:ext cx="1643700" cy="1643700"/>
          </a:xfrm>
          <a:prstGeom prst="diagStripe">
            <a:avLst>
              <a:gd fmla="val 0" name="adj"/>
            </a:avLst>
          </a:prstGeom>
          <a:solidFill>
            <a:schemeClr val="lt1">
              <a:alpha val="3030"/>
            </a:schemeClr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11" name="Google Shape;11;p2"/>
          <p:cNvGrpSpPr/>
          <p:nvPr/>
        </p:nvGrpSpPr>
        <p:grpSpPr>
          <a:xfrm>
            <a:off x="0" y="490"/>
            <a:ext cx="5153705" cy="5134399"/>
            <a:chOff x="0" y="75"/>
            <a:chExt cx="5153705" cy="5152950"/>
          </a:xfrm>
        </p:grpSpPr>
        <p:sp>
          <p:nvSpPr>
            <p:cNvPr id="12" name="Google Shape;12;p2"/>
            <p:cNvSpPr/>
            <p:nvPr/>
          </p:nvSpPr>
          <p:spPr>
            <a:xfrm rot="-5400000">
              <a:off x="455" y="-225"/>
              <a:ext cx="5152800" cy="51537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2"/>
            <p:cNvSpPr/>
            <p:nvPr/>
          </p:nvSpPr>
          <p:spPr>
            <a:xfrm rot="-5400000">
              <a:off x="150" y="1145825"/>
              <a:ext cx="3996600" cy="3996900"/>
            </a:xfrm>
            <a:prstGeom prst="diagStripe">
              <a:avLst>
                <a:gd fmla="val 58774" name="adj"/>
              </a:avLst>
            </a:prstGeom>
            <a:solidFill>
              <a:schemeClr val="lt1">
                <a:alpha val="303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2"/>
            <p:cNvSpPr/>
            <p:nvPr/>
          </p:nvSpPr>
          <p:spPr>
            <a:xfrm rot="-5400000">
              <a:off x="1646" y="-75"/>
              <a:ext cx="2299800" cy="23001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2"/>
            <p:cNvSpPr/>
            <p:nvPr/>
          </p:nvSpPr>
          <p:spPr>
            <a:xfrm flipH="1">
              <a:off x="652821" y="590035"/>
              <a:ext cx="2300100" cy="2299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6" name="Google Shape;16;p2"/>
          <p:cNvSpPr txBox="1"/>
          <p:nvPr>
            <p:ph type="ctrTitle"/>
          </p:nvPr>
        </p:nvSpPr>
        <p:spPr>
          <a:xfrm>
            <a:off x="3537150" y="1578400"/>
            <a:ext cx="5017500" cy="157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7" name="Google Shape;17;p2"/>
          <p:cNvSpPr txBox="1"/>
          <p:nvPr>
            <p:ph idx="1" type="subTitle"/>
          </p:nvPr>
        </p:nvSpPr>
        <p:spPr>
          <a:xfrm>
            <a:off x="5083950" y="3924925"/>
            <a:ext cx="34707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18" name="Google Shape;18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oogle Shape;20;p3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21" name="Google Shape;21;p3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3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3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3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3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3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3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3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3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3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3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3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3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3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3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3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3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3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9" name="Google Shape;39;p3"/>
          <p:cNvSpPr txBox="1"/>
          <p:nvPr>
            <p:ph type="title"/>
          </p:nvPr>
        </p:nvSpPr>
        <p:spPr>
          <a:xfrm>
            <a:off x="823850" y="2053000"/>
            <a:ext cx="4587000" cy="1148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" name="Google Shape;40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oogle Shape;42;p4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43" name="Google Shape;43;p4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4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45" name="Google Shape;45;p4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46" name="Google Shape;46;p4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47" name="Google Shape;4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9" name="Google Shape;49;p5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0" name="Google Shape;50;p5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5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52" name="Google Shape;52;p5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3" name="Google Shape;53;p5"/>
          <p:cNvSpPr txBox="1"/>
          <p:nvPr>
            <p:ph idx="1" type="body"/>
          </p:nvPr>
        </p:nvSpPr>
        <p:spPr>
          <a:xfrm>
            <a:off x="1297500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4" name="Google Shape;54;p5"/>
          <p:cNvSpPr txBox="1"/>
          <p:nvPr>
            <p:ph idx="2" type="body"/>
          </p:nvPr>
        </p:nvSpPr>
        <p:spPr>
          <a:xfrm>
            <a:off x="4933221" y="1567550"/>
            <a:ext cx="34032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55" name="Google Shape;5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7" name="Google Shape;57;p6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58" name="Google Shape;58;p6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6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0" name="Google Shape;60;p6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1" name="Google Shape;61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62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" name="Google Shape;63;p7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64" name="Google Shape;64;p7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7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66" name="Google Shape;66;p7"/>
          <p:cNvSpPr txBox="1"/>
          <p:nvPr>
            <p:ph type="title"/>
          </p:nvPr>
        </p:nvSpPr>
        <p:spPr>
          <a:xfrm>
            <a:off x="1297500" y="393750"/>
            <a:ext cx="3798900" cy="149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67" name="Google Shape;67;p7"/>
          <p:cNvSpPr txBox="1"/>
          <p:nvPr>
            <p:ph idx="1" type="body"/>
          </p:nvPr>
        </p:nvSpPr>
        <p:spPr>
          <a:xfrm>
            <a:off x="1297500" y="1972550"/>
            <a:ext cx="3798900" cy="2415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68" name="Google Shape;68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0" name="Google Shape;70;p8"/>
          <p:cNvGrpSpPr/>
          <p:nvPr/>
        </p:nvGrpSpPr>
        <p:grpSpPr>
          <a:xfrm>
            <a:off x="4406400" y="0"/>
            <a:ext cx="4737600" cy="5143500"/>
            <a:chOff x="4406400" y="0"/>
            <a:chExt cx="4737600" cy="5143500"/>
          </a:xfrm>
        </p:grpSpPr>
        <p:sp>
          <p:nvSpPr>
            <p:cNvPr id="71" name="Google Shape;71;p8"/>
            <p:cNvSpPr/>
            <p:nvPr/>
          </p:nvSpPr>
          <p:spPr>
            <a:xfrm rot="5400000">
              <a:off x="4407900" y="-1500"/>
              <a:ext cx="47346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8"/>
            <p:cNvSpPr/>
            <p:nvPr/>
          </p:nvSpPr>
          <p:spPr>
            <a:xfrm rot="5400000">
              <a:off x="4840825" y="6000"/>
              <a:ext cx="42987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8"/>
            <p:cNvSpPr/>
            <p:nvPr/>
          </p:nvSpPr>
          <p:spPr>
            <a:xfrm rot="-5400000">
              <a:off x="5618399" y="123664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8"/>
            <p:cNvSpPr/>
            <p:nvPr/>
          </p:nvSpPr>
          <p:spPr>
            <a:xfrm flipH="1">
              <a:off x="5849857" y="144407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8"/>
            <p:cNvSpPr/>
            <p:nvPr/>
          </p:nvSpPr>
          <p:spPr>
            <a:xfrm rot="-5400000">
              <a:off x="5987081" y="246974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8"/>
            <p:cNvSpPr/>
            <p:nvPr/>
          </p:nvSpPr>
          <p:spPr>
            <a:xfrm flipH="1">
              <a:off x="6222115" y="267717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8"/>
            <p:cNvSpPr/>
            <p:nvPr/>
          </p:nvSpPr>
          <p:spPr>
            <a:xfrm rot="-5400000">
              <a:off x="6675341" y="186224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8"/>
            <p:cNvSpPr/>
            <p:nvPr/>
          </p:nvSpPr>
          <p:spPr>
            <a:xfrm flipH="1">
              <a:off x="6908099" y="206968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8"/>
            <p:cNvSpPr/>
            <p:nvPr/>
          </p:nvSpPr>
          <p:spPr>
            <a:xfrm rot="-5400000">
              <a:off x="6861141" y="247808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8"/>
            <p:cNvSpPr/>
            <p:nvPr/>
          </p:nvSpPr>
          <p:spPr>
            <a:xfrm flipH="1">
              <a:off x="7965266" y="269319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8"/>
            <p:cNvSpPr/>
            <p:nvPr/>
          </p:nvSpPr>
          <p:spPr>
            <a:xfrm flipH="1">
              <a:off x="8145082" y="330903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8"/>
            <p:cNvSpPr/>
            <p:nvPr/>
          </p:nvSpPr>
          <p:spPr>
            <a:xfrm rot="-5400000">
              <a:off x="7047599" y="309534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8"/>
            <p:cNvSpPr/>
            <p:nvPr/>
          </p:nvSpPr>
          <p:spPr>
            <a:xfrm flipH="1">
              <a:off x="7276649" y="330278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8"/>
            <p:cNvSpPr/>
            <p:nvPr/>
          </p:nvSpPr>
          <p:spPr>
            <a:xfrm rot="-5400000">
              <a:off x="7227414" y="37111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8"/>
            <p:cNvSpPr/>
            <p:nvPr/>
          </p:nvSpPr>
          <p:spPr>
            <a:xfrm flipH="1">
              <a:off x="7462448" y="391862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8"/>
            <p:cNvSpPr/>
            <p:nvPr/>
          </p:nvSpPr>
          <p:spPr>
            <a:xfrm rot="-5400000">
              <a:off x="8102491" y="37188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8"/>
            <p:cNvSpPr/>
            <p:nvPr/>
          </p:nvSpPr>
          <p:spPr>
            <a:xfrm flipH="1">
              <a:off x="8334533" y="392629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8"/>
            <p:cNvSpPr/>
            <p:nvPr/>
          </p:nvSpPr>
          <p:spPr>
            <a:xfrm rot="-5400000">
              <a:off x="8288290" y="433470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89" name="Google Shape;89;p8"/>
          <p:cNvSpPr txBox="1"/>
          <p:nvPr>
            <p:ph type="title"/>
          </p:nvPr>
        </p:nvSpPr>
        <p:spPr>
          <a:xfrm>
            <a:off x="823850" y="866775"/>
            <a:ext cx="4587000" cy="3521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0" name="Google Shape;90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2" name="Google Shape;92;p9"/>
          <p:cNvGrpSpPr/>
          <p:nvPr/>
        </p:nvGrpSpPr>
        <p:grpSpPr>
          <a:xfrm>
            <a:off x="0" y="381001"/>
            <a:ext cx="1037850" cy="1016287"/>
            <a:chOff x="0" y="381001"/>
            <a:chExt cx="1037850" cy="1016287"/>
          </a:xfrm>
        </p:grpSpPr>
        <p:sp>
          <p:nvSpPr>
            <p:cNvPr id="93" name="Google Shape;93;p9"/>
            <p:cNvSpPr/>
            <p:nvPr/>
          </p:nvSpPr>
          <p:spPr>
            <a:xfrm rot="-5400000">
              <a:off x="0" y="381001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9"/>
            <p:cNvSpPr/>
            <p:nvPr/>
          </p:nvSpPr>
          <p:spPr>
            <a:xfrm flipH="1">
              <a:off x="229050" y="588489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95" name="Google Shape;95;p9"/>
          <p:cNvSpPr txBox="1"/>
          <p:nvPr>
            <p:ph type="title"/>
          </p:nvPr>
        </p:nvSpPr>
        <p:spPr>
          <a:xfrm>
            <a:off x="1297500" y="1658325"/>
            <a:ext cx="3036300" cy="175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96" name="Google Shape;96;p9"/>
          <p:cNvSpPr txBox="1"/>
          <p:nvPr>
            <p:ph idx="1" type="subTitle"/>
          </p:nvPr>
        </p:nvSpPr>
        <p:spPr>
          <a:xfrm>
            <a:off x="1297500" y="3538000"/>
            <a:ext cx="3036300" cy="50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2pPr>
            <a:lvl3pPr lvl="2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3pPr>
            <a:lvl4pPr lvl="3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4pPr>
            <a:lvl5pPr lvl="4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5pPr>
            <a:lvl6pPr lvl="5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6pPr>
            <a:lvl7pPr lvl="6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7pPr>
            <a:lvl8pPr lvl="7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8pPr>
            <a:lvl9pPr lvl="8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 sz="1300"/>
            </a:lvl9pPr>
          </a:lstStyle>
          <a:p/>
        </p:txBody>
      </p:sp>
      <p:sp>
        <p:nvSpPr>
          <p:cNvPr id="97" name="Google Shape;97;p9"/>
          <p:cNvSpPr txBox="1"/>
          <p:nvPr>
            <p:ph idx="2" type="body"/>
          </p:nvPr>
        </p:nvSpPr>
        <p:spPr>
          <a:xfrm>
            <a:off x="4648200" y="1696600"/>
            <a:ext cx="3676800" cy="2347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98" name="Google Shape;98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Google Shape;100;p10"/>
          <p:cNvGrpSpPr/>
          <p:nvPr/>
        </p:nvGrpSpPr>
        <p:grpSpPr>
          <a:xfrm>
            <a:off x="0" y="4128572"/>
            <a:ext cx="698925" cy="684657"/>
            <a:chOff x="0" y="3785672"/>
            <a:chExt cx="698925" cy="684657"/>
          </a:xfrm>
        </p:grpSpPr>
        <p:sp>
          <p:nvSpPr>
            <p:cNvPr id="101" name="Google Shape;101;p10"/>
            <p:cNvSpPr/>
            <p:nvPr/>
          </p:nvSpPr>
          <p:spPr>
            <a:xfrm rot="-5400000">
              <a:off x="0" y="3785672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0"/>
            <p:cNvSpPr/>
            <p:nvPr/>
          </p:nvSpPr>
          <p:spPr>
            <a:xfrm flipH="1">
              <a:off x="154125" y="3925529"/>
              <a:ext cx="544800" cy="544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962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03" name="Google Shape;103;p10"/>
          <p:cNvSpPr txBox="1"/>
          <p:nvPr>
            <p:ph idx="1" type="body"/>
          </p:nvPr>
        </p:nvSpPr>
        <p:spPr>
          <a:xfrm>
            <a:off x="812725" y="4305375"/>
            <a:ext cx="6936000" cy="523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</a:lstStyle>
          <a:p/>
        </p:txBody>
      </p:sp>
      <p:sp>
        <p:nvSpPr>
          <p:cNvPr id="104" name="Google Shape;10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6" name="Google Shape;106;p11"/>
          <p:cNvGrpSpPr/>
          <p:nvPr/>
        </p:nvGrpSpPr>
        <p:grpSpPr>
          <a:xfrm>
            <a:off x="4406400" y="0"/>
            <a:ext cx="4737600" cy="5143065"/>
            <a:chOff x="4406400" y="0"/>
            <a:chExt cx="4737600" cy="5143065"/>
          </a:xfrm>
        </p:grpSpPr>
        <p:sp>
          <p:nvSpPr>
            <p:cNvPr id="107" name="Google Shape;107;p11"/>
            <p:cNvSpPr/>
            <p:nvPr/>
          </p:nvSpPr>
          <p:spPr>
            <a:xfrm rot="5400000">
              <a:off x="4408200" y="-1800"/>
              <a:ext cx="4734000" cy="4737600"/>
            </a:xfrm>
            <a:prstGeom prst="diagStripe">
              <a:avLst>
                <a:gd fmla="val 49469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1"/>
            <p:cNvSpPr/>
            <p:nvPr/>
          </p:nvSpPr>
          <p:spPr>
            <a:xfrm rot="5400000">
              <a:off x="4841125" y="5700"/>
              <a:ext cx="4298100" cy="4286700"/>
            </a:xfrm>
            <a:prstGeom prst="diagStripe">
              <a:avLst>
                <a:gd fmla="val 0" name="adj"/>
              </a:avLst>
            </a:prstGeom>
            <a:solidFill>
              <a:schemeClr val="lt1">
                <a:alpha val="346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1"/>
            <p:cNvSpPr/>
            <p:nvPr/>
          </p:nvSpPr>
          <p:spPr>
            <a:xfrm rot="-5400000">
              <a:off x="5618399" y="123646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1"/>
            <p:cNvSpPr/>
            <p:nvPr/>
          </p:nvSpPr>
          <p:spPr>
            <a:xfrm flipH="1">
              <a:off x="5849857" y="1443956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1"/>
            <p:cNvSpPr/>
            <p:nvPr/>
          </p:nvSpPr>
          <p:spPr>
            <a:xfrm rot="-5400000">
              <a:off x="5987081" y="24694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1"/>
            <p:cNvSpPr/>
            <p:nvPr/>
          </p:nvSpPr>
          <p:spPr>
            <a:xfrm flipH="1">
              <a:off x="6222115" y="267695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1"/>
            <p:cNvSpPr/>
            <p:nvPr/>
          </p:nvSpPr>
          <p:spPr>
            <a:xfrm rot="-5400000">
              <a:off x="6675341" y="1862018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1"/>
            <p:cNvSpPr/>
            <p:nvPr/>
          </p:nvSpPr>
          <p:spPr>
            <a:xfrm flipH="1">
              <a:off x="6908099" y="206950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1"/>
            <p:cNvSpPr/>
            <p:nvPr/>
          </p:nvSpPr>
          <p:spPr>
            <a:xfrm rot="-5400000">
              <a:off x="6861141" y="247781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1"/>
            <p:cNvSpPr/>
            <p:nvPr/>
          </p:nvSpPr>
          <p:spPr>
            <a:xfrm flipH="1">
              <a:off x="7965266" y="269296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1"/>
            <p:cNvSpPr/>
            <p:nvPr/>
          </p:nvSpPr>
          <p:spPr>
            <a:xfrm flipH="1">
              <a:off x="8145082" y="330875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1"/>
            <p:cNvSpPr/>
            <p:nvPr/>
          </p:nvSpPr>
          <p:spPr>
            <a:xfrm rot="-5400000">
              <a:off x="7047599" y="309501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1"/>
            <p:cNvSpPr/>
            <p:nvPr/>
          </p:nvSpPr>
          <p:spPr>
            <a:xfrm flipH="1">
              <a:off x="7276649" y="3302502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1"/>
            <p:cNvSpPr/>
            <p:nvPr/>
          </p:nvSpPr>
          <p:spPr>
            <a:xfrm rot="-5400000">
              <a:off x="7227414" y="3710807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1"/>
            <p:cNvSpPr/>
            <p:nvPr/>
          </p:nvSpPr>
          <p:spPr>
            <a:xfrm flipH="1">
              <a:off x="7462448" y="3918294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1"/>
            <p:cNvSpPr/>
            <p:nvPr/>
          </p:nvSpPr>
          <p:spPr>
            <a:xfrm rot="-5400000">
              <a:off x="8102491" y="3718473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1"/>
            <p:cNvSpPr/>
            <p:nvPr/>
          </p:nvSpPr>
          <p:spPr>
            <a:xfrm flipH="1">
              <a:off x="8334533" y="3925960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1"/>
            <p:cNvSpPr/>
            <p:nvPr/>
          </p:nvSpPr>
          <p:spPr>
            <a:xfrm rot="-5400000">
              <a:off x="8288290" y="4334265"/>
              <a:ext cx="808800" cy="808800"/>
            </a:xfrm>
            <a:prstGeom prst="diagStripe">
              <a:avLst>
                <a:gd fmla="val 50000" name="adj"/>
              </a:avLst>
            </a:prstGeom>
            <a:solidFill>
              <a:schemeClr val="lt1">
                <a:alpha val="7310"/>
              </a:schemeClr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25" name="Google Shape;125;p11"/>
          <p:cNvSpPr txBox="1"/>
          <p:nvPr>
            <p:ph hasCustomPrompt="1" type="title"/>
          </p:nvPr>
        </p:nvSpPr>
        <p:spPr>
          <a:xfrm>
            <a:off x="823850" y="1284675"/>
            <a:ext cx="47760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1pPr>
            <a:lvl2pPr lvl="1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2pPr>
            <a:lvl3pPr lvl="2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3pPr>
            <a:lvl4pPr lvl="3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4pPr>
            <a:lvl5pPr lvl="4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5pPr>
            <a:lvl6pPr lvl="5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6pPr>
            <a:lvl7pPr lvl="6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7pPr>
            <a:lvl8pPr lvl="7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8pPr>
            <a:lvl9pPr lvl="8">
              <a:spcBef>
                <a:spcPts val="0"/>
              </a:spcBef>
              <a:spcAft>
                <a:spcPts val="0"/>
              </a:spcAft>
              <a:buSzPts val="8000"/>
              <a:buNone/>
              <a:defRPr sz="8000"/>
            </a:lvl9pPr>
          </a:lstStyle>
          <a:p>
            <a:r>
              <a:t>xx%</a:t>
            </a:r>
          </a:p>
        </p:txBody>
      </p:sp>
      <p:sp>
        <p:nvSpPr>
          <p:cNvPr id="126" name="Google Shape;126;p11"/>
          <p:cNvSpPr txBox="1"/>
          <p:nvPr>
            <p:ph idx="1" type="body"/>
          </p:nvPr>
        </p:nvSpPr>
        <p:spPr>
          <a:xfrm>
            <a:off x="823850" y="2643124"/>
            <a:ext cx="4776000" cy="1218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/>
            </a:lvl9pPr>
          </a:lstStyle>
          <a:p/>
        </p:txBody>
      </p:sp>
      <p:sp>
        <p:nvSpPr>
          <p:cNvPr id="127" name="Google Shape;12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focus">
    <p:bg>
      <p:bgPr>
        <a:solidFill>
          <a:schemeClr val="dk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Font typeface="Montserrat"/>
              <a:buNone/>
              <a:defRPr sz="280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115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Lato"/>
              <a:buChar char="●"/>
              <a:defRPr sz="13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indent="-29845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indent="-29845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indent="-29845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indent="-29845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indent="-29845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indent="-29845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●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indent="-29845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○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indent="-29845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Lato"/>
              <a:buChar char="■"/>
              <a:defRPr sz="11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1pPr>
            <a:lvl2pPr lvl="1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2pPr>
            <a:lvl3pPr lvl="2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3pPr>
            <a:lvl4pPr lvl="3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4pPr>
            <a:lvl5pPr lvl="4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5pPr>
            <a:lvl6pPr lvl="5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6pPr>
            <a:lvl7pPr lvl="6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7pPr>
            <a:lvl8pPr lvl="7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8pPr>
            <a:lvl9pPr lvl="8" algn="r">
              <a:buNone/>
              <a:defRPr sz="1000">
                <a:solidFill>
                  <a:schemeClr val="lt1"/>
                </a:solidFill>
                <a:latin typeface="Lato"/>
                <a:ea typeface="Lato"/>
                <a:cs typeface="Lato"/>
                <a:sym typeface="Lato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3"/>
          <p:cNvSpPr txBox="1"/>
          <p:nvPr>
            <p:ph type="ctrTitle"/>
          </p:nvPr>
        </p:nvSpPr>
        <p:spPr>
          <a:xfrm>
            <a:off x="3203775" y="903650"/>
            <a:ext cx="5531400" cy="1463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600">
                <a:latin typeface="Lato"/>
                <a:ea typeface="Lato"/>
                <a:cs typeface="Lato"/>
                <a:sym typeface="Lato"/>
              </a:rPr>
              <a:t>«Специфика восприятия рекламы </a:t>
            </a:r>
            <a:endParaRPr b="1" sz="2600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50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ru" sz="2600">
                <a:latin typeface="Lato"/>
                <a:ea typeface="Lato"/>
                <a:cs typeface="Lato"/>
                <a:sym typeface="Lato"/>
              </a:rPr>
              <a:t>в современном социуме»</a:t>
            </a:r>
            <a:endParaRPr b="1" sz="26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35" name="Google Shape;135;p13"/>
          <p:cNvSpPr txBox="1"/>
          <p:nvPr>
            <p:ph idx="1" type="subTitle"/>
          </p:nvPr>
        </p:nvSpPr>
        <p:spPr>
          <a:xfrm>
            <a:off x="3160375" y="2842952"/>
            <a:ext cx="5361300" cy="196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800"/>
              <a:t>Выполнил:</a:t>
            </a:r>
            <a:endParaRPr sz="1800"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800"/>
              <a:t>Шартдинов Родион Ришатович</a:t>
            </a:r>
            <a:endParaRPr sz="1800"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800"/>
              <a:t>студент магистратуры</a:t>
            </a:r>
            <a:endParaRPr sz="1800"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rPr lang="ru" sz="1800"/>
              <a:t>Ульяновский государственный университет</a:t>
            </a:r>
            <a:endParaRPr sz="1800"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130000"/>
              </a:lnSpc>
              <a:spcBef>
                <a:spcPts val="12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80000"/>
              </a:lnSpc>
              <a:spcBef>
                <a:spcPts val="110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800"/>
          </a:p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SzPts val="275"/>
              <a:buNone/>
            </a:pPr>
            <a:r>
              <a:t/>
            </a:r>
            <a:endParaRPr sz="18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9" name="Shape 1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" name="Google Shape;140;p14"/>
          <p:cNvSpPr txBox="1"/>
          <p:nvPr>
            <p:ph idx="1" type="body"/>
          </p:nvPr>
        </p:nvSpPr>
        <p:spPr>
          <a:xfrm>
            <a:off x="1297500" y="946675"/>
            <a:ext cx="7038900" cy="3532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sz="2000" u="sng"/>
              <a:t>Объект: </a:t>
            </a:r>
            <a:r>
              <a:rPr lang="ru" sz="2000"/>
              <a:t> восприятие рекламы потребителями.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000" u="sng"/>
              <a:t>Предмет:</a:t>
            </a:r>
            <a:r>
              <a:rPr lang="ru" sz="2000"/>
              <a:t> специфика восприятия рекламы в современной России в текущие дни. 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ru" sz="2000" u="sng"/>
              <a:t>Цель:</a:t>
            </a:r>
            <a:r>
              <a:rPr b="1" lang="ru" sz="2000"/>
              <a:t> </a:t>
            </a:r>
            <a:r>
              <a:rPr lang="ru" sz="2000"/>
              <a:t>изучение специфического восприятия рекламы потребителями в зависимости от актуальной социальной повестки.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200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5"/>
          <p:cNvSpPr txBox="1"/>
          <p:nvPr>
            <p:ph type="title"/>
          </p:nvPr>
        </p:nvSpPr>
        <p:spPr>
          <a:xfrm>
            <a:off x="1297500" y="834825"/>
            <a:ext cx="7038900" cy="342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 u="sng">
                <a:latin typeface="Lato"/>
                <a:ea typeface="Lato"/>
                <a:cs typeface="Lato"/>
                <a:sym typeface="Lato"/>
              </a:rPr>
              <a:t>Гипотеза</a:t>
            </a:r>
            <a:endParaRPr b="1" u="sng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sng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 u="sng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None/>
            </a:pPr>
            <a:r>
              <a:rPr lang="ru" sz="2000">
                <a:latin typeface="Lato"/>
                <a:ea typeface="Lato"/>
                <a:cs typeface="Lato"/>
                <a:sym typeface="Lato"/>
              </a:rPr>
              <a:t>современная социально-экономическая, а также политическая повестка оказывает влияние на восприятие рекламы в различных источниках, а также изменяется в зависимости от социальных групп потребителей рекламы</a:t>
            </a:r>
            <a:endParaRPr sz="2000">
              <a:latin typeface="Lato"/>
              <a:ea typeface="Lato"/>
              <a:cs typeface="Lato"/>
              <a:sym typeface="Lato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16"/>
          <p:cNvSpPr txBox="1"/>
          <p:nvPr>
            <p:ph type="title"/>
          </p:nvPr>
        </p:nvSpPr>
        <p:spPr>
          <a:xfrm>
            <a:off x="1297500" y="35070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Lato"/>
                <a:ea typeface="Lato"/>
                <a:cs typeface="Lato"/>
                <a:sym typeface="Lato"/>
              </a:rPr>
              <a:t>Методы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1" name="Google Shape;151;p16"/>
          <p:cNvSpPr txBox="1"/>
          <p:nvPr>
            <p:ph idx="1" type="body"/>
          </p:nvPr>
        </p:nvSpPr>
        <p:spPr>
          <a:xfrm>
            <a:off x="1248825" y="920750"/>
            <a:ext cx="7087500" cy="4021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619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Общетеоретические методы:</a:t>
            </a:r>
            <a:endParaRPr sz="2100"/>
          </a:p>
          <a:p>
            <a:pPr indent="-133350" lvl="0" marL="6300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ru" sz="2100"/>
              <a:t>теоретический анализ анализ литературы,</a:t>
            </a:r>
            <a:endParaRPr sz="2100"/>
          </a:p>
          <a:p>
            <a:pPr indent="-133350" lvl="0" marL="6300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ru" sz="2100"/>
              <a:t>сопоставительный анализ различных подходов к определению рекламы,</a:t>
            </a:r>
            <a:endParaRPr sz="2100"/>
          </a:p>
          <a:p>
            <a:pPr indent="-133350" lvl="0" marL="6300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Char char="●"/>
            </a:pPr>
            <a:r>
              <a:rPr lang="ru" sz="2100"/>
              <a:t>выбор диагностического инструментария.</a:t>
            </a:r>
            <a:endParaRPr sz="2100"/>
          </a:p>
          <a:p>
            <a:pPr indent="-361950" lvl="0" marL="457200" rtl="0" algn="l">
              <a:lnSpc>
                <a:spcPct val="105000"/>
              </a:lnSpc>
              <a:spcBef>
                <a:spcPts val="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опросный метод: </a:t>
            </a:r>
            <a:endParaRPr sz="2100"/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100"/>
              <a:t>метод Бриззона + анкетирование</a:t>
            </a:r>
            <a:endParaRPr sz="2100"/>
          </a:p>
          <a:p>
            <a:pPr indent="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100"/>
              <a:t>ранжирование</a:t>
            </a:r>
            <a:endParaRPr sz="2100"/>
          </a:p>
          <a:p>
            <a:pPr indent="-361950" lvl="0" marL="457200" rtl="0" algn="l">
              <a:lnSpc>
                <a:spcPct val="105000"/>
              </a:lnSpc>
              <a:spcBef>
                <a:spcPts val="1200"/>
              </a:spcBef>
              <a:spcAft>
                <a:spcPts val="0"/>
              </a:spcAft>
              <a:buSzPts val="2100"/>
              <a:buAutoNum type="arabicPeriod"/>
            </a:pPr>
            <a:r>
              <a:rPr lang="ru" sz="2100"/>
              <a:t>методы статистической обработки данных, а именно методы описательной статистики.</a:t>
            </a:r>
            <a:endParaRPr sz="210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7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Lato"/>
                <a:ea typeface="Lato"/>
                <a:cs typeface="Lato"/>
                <a:sym typeface="Lato"/>
              </a:rPr>
              <a:t>Задачи исследования</a:t>
            </a:r>
            <a:endParaRPr b="1">
              <a:latin typeface="Lato"/>
              <a:ea typeface="Lato"/>
              <a:cs typeface="Lato"/>
              <a:sym typeface="Lato"/>
            </a:endParaRPr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 sz="7200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57" name="Google Shape;157;p17"/>
          <p:cNvSpPr txBox="1"/>
          <p:nvPr>
            <p:ph idx="1" type="body"/>
          </p:nvPr>
        </p:nvSpPr>
        <p:spPr>
          <a:xfrm>
            <a:off x="1297500" y="1169525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25000"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7200"/>
              <a:t>Анализ теоретических основ рекламы, задач современной рекламы;</a:t>
            </a:r>
            <a:endParaRPr sz="7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7200"/>
              <a:t>Изучение особенностей восприятия рекламы различными целевыми аудиториями;</a:t>
            </a:r>
            <a:endParaRPr sz="7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7200"/>
              <a:t>Оценка актуальной социальной повестки и выявление ее влияния на рекламу;</a:t>
            </a:r>
            <a:endParaRPr sz="72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7200"/>
              <a:t>Определение методов исследования особенностей восприятия рекламы различными социальными группами;</a:t>
            </a:r>
            <a:endParaRPr sz="72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ru" sz="7200"/>
              <a:t>Проведение исследование, анализ полученных результатов и формулирование выводов.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18"/>
          <p:cNvSpPr txBox="1"/>
          <p:nvPr>
            <p:ph type="title"/>
          </p:nvPr>
        </p:nvSpPr>
        <p:spPr>
          <a:xfrm>
            <a:off x="1297500" y="393750"/>
            <a:ext cx="7038900" cy="91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ru">
                <a:latin typeface="Lato"/>
                <a:ea typeface="Lato"/>
                <a:cs typeface="Lato"/>
                <a:sym typeface="Lato"/>
              </a:rPr>
              <a:t>Проверка гипотезы</a:t>
            </a:r>
            <a:endParaRPr b="1">
              <a:latin typeface="Lato"/>
              <a:ea typeface="Lato"/>
              <a:cs typeface="Lato"/>
              <a:sym typeface="Lato"/>
            </a:endParaRPr>
          </a:p>
        </p:txBody>
      </p:sp>
      <p:sp>
        <p:nvSpPr>
          <p:cNvPr id="163" name="Google Shape;163;p18"/>
          <p:cNvSpPr txBox="1"/>
          <p:nvPr>
            <p:ph idx="1" type="body"/>
          </p:nvPr>
        </p:nvSpPr>
        <p:spPr>
          <a:xfrm>
            <a:off x="1297500" y="1307850"/>
            <a:ext cx="7038900" cy="3171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ru" sz="2000"/>
              <a:t>Тест Бриззона (кадр из видеоролика) на восприятие рекламы и узнаваемость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Использование опросника: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-</a:t>
            </a:r>
            <a:r>
              <a:rPr lang="ru" sz="2000"/>
              <a:t>Влияние Селебрити (Инфлюенсеров)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ru" sz="2000"/>
              <a:t>-Использование элементов отсылки к актуальной повестке  (“санкции”, “запад”, символика V и Z)</a:t>
            </a:r>
            <a:endParaRPr sz="2000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19"/>
          <p:cNvSpPr txBox="1"/>
          <p:nvPr>
            <p:ph idx="1" type="body"/>
          </p:nvPr>
        </p:nvSpPr>
        <p:spPr>
          <a:xfrm>
            <a:off x="1297500" y="1567550"/>
            <a:ext cx="7038900" cy="291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rPr lang="ru" sz="4000"/>
              <a:t>СПАСИБО ЗА ВНИМАНИЕ :-)</a:t>
            </a:r>
            <a:endParaRPr sz="4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Focus">
  <a:themeElements>
    <a:clrScheme name="Focus">
      <a:dk1>
        <a:srgbClr val="1B212C"/>
      </a:dk1>
      <a:lt1>
        <a:srgbClr val="FFFFFF"/>
      </a:lt1>
      <a:dk2>
        <a:srgbClr val="D9D9D9"/>
      </a:dk2>
      <a:lt2>
        <a:srgbClr val="82C7A5"/>
      </a:lt2>
      <a:accent1>
        <a:srgbClr val="0145AC"/>
      </a:accent1>
      <a:accent2>
        <a:srgbClr val="EECE1A"/>
      </a:accent2>
      <a:accent3>
        <a:srgbClr val="4E5567"/>
      </a:accent3>
      <a:accent4>
        <a:srgbClr val="F4D6AD"/>
      </a:accent4>
      <a:accent5>
        <a:srgbClr val="7890CD"/>
      </a:accent5>
      <a:accent6>
        <a:srgbClr val="F15E22"/>
      </a:accent6>
      <a:hlink>
        <a:srgbClr val="7890CD"/>
      </a:hlink>
      <a:folHlink>
        <a:srgbClr val="7890C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