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653983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4e6ed0d99fdeea46805d33bb7a262ba_00001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4e6ed0d99fdeea46805d33bb7a262ba_00002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4e6ed0d99fdeea46805d33bb7a262ba_00003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4e6ed0d99fdeea46805d33bb7a262ba_000044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140482" y="0"/>
          <a:ext cx="7003518" cy="6877050"/>
          <a:chOff x="2140482" y="0"/>
          <a:chExt cx="7003518" cy="687705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482" y="0"/>
            <a:ext cx="4863036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140482" y="0"/>
          <a:ext cx="7003518" cy="6877050"/>
          <a:chOff x="2140482" y="0"/>
          <a:chExt cx="7003518" cy="687705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482" y="0"/>
            <a:ext cx="4863036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140482" y="0"/>
          <a:ext cx="7003518" cy="6877050"/>
          <a:chOff x="2140482" y="0"/>
          <a:chExt cx="7003518" cy="687705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482" y="0"/>
            <a:ext cx="4863036" cy="68770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140482" y="0"/>
          <a:ext cx="7003518" cy="6877050"/>
          <a:chOff x="2140482" y="0"/>
          <a:chExt cx="7003518" cy="6877050"/>
        </a:xfrm>
      </p:grpSpPr>
      <p:pic>
        <p:nvPicPr>
          <p:cNvPr id="1" name="Slid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482" y="0"/>
            <a:ext cx="4863036" cy="68770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2023-02-14T13:40:27Z</dcterms:created>
  <dcterms:modified xsi:type="dcterms:W3CDTF">2023-02-14T13:40:27Z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